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  <p:sldId id="363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E291-3105-4737-91A8-BBD13F5D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D3434-E919-4FEC-BBBA-8CC42C9C0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89F8-7CA8-4AF6-ABB8-C42FF018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0579-D874-4721-9CA9-C3315071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1811-B649-42FC-9F81-D4B56C62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DD1D-A983-430D-B6A2-43F0393D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FB176-8CEF-4067-A4FC-15BEF268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2B7A-CCBB-4A18-B6D7-E02FAAC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8922-0667-4115-917F-308E225C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A8A3-95B6-4EC8-B92D-9F4AB6B9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84C2-A2DA-4F7F-B82C-0B8D9FD30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162A8-9CFF-4C4D-9C4F-4C792AD97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AD36-C6C8-48C7-8F26-219F2E39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398C-7373-46D2-9E92-3D25C9C7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7ABE-2A52-41F9-A43A-2AC7285F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7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18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6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0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3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98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47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9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E51D-32E7-455C-8775-84859BEF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C5F8-26E4-4FF0-9A54-22459A5F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90F0-1764-4B7F-A3F9-C91B1B18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18C6-9137-42A6-A070-F8E07F69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9692-6A72-4B29-84D4-2C50967D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4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95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13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16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25F8-E7D5-4A0E-AB88-2103D17E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9984-0AD8-40AE-84B2-041DD826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0995-D37D-4B41-B5E8-19C0DACF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31BB-0D9A-4FF4-8900-31901C8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D967-0EF9-4297-9237-CF5D7154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2459-F961-49CF-86A7-DF704570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6BC2-85F2-4075-99FC-200881C8C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C1E1F-9194-43E7-9DB7-7612BB06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5AB3-94E9-4E1C-94FB-222058BC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AAE8B-864C-4DFF-901C-0B161841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2AFF-87C4-471B-8CD3-DF6AB49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7827-C6AE-4B03-BF86-B0B82E79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5046-350B-4B47-804E-F7B0D314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0646E-22C4-49B7-AEA0-A3FB370D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795CA-5121-461E-BBF8-4FCF1886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18D8C-9DF4-4620-B329-7287C24A9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0C6A1-B5FC-4E93-A491-1B10ADDD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A630F-2CDB-4704-BB76-832D8991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951E5-0170-4F34-98FA-0F8BC77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642A-A1E6-4337-9FC7-C7510073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445EA-7545-43E7-8248-F39F3768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C8CEC-E423-4A86-8372-7B11F9A5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0E62D-86BE-4967-B713-142FB540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40912-D79B-4333-AB35-56657A3C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9C184-7B52-4467-84B5-2DEE0ADC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8832A-94D2-41D5-B4F3-3F52CF05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61D1-2227-4380-94F9-7CE92EA2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EC56-BFBF-4F7C-886E-09015E26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9FF0-CE99-48A4-B9AF-0F4CF4F0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792A-D83D-4FBB-BD27-5AD999E1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3D78-81EC-4057-BFE2-6B06AE04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0F41-2C4F-4BCD-8746-542CA5CC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7730-039D-4BE2-A883-275E4C83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A6621-EE92-43B6-8242-C6DD46C34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1B60-0415-4806-8B3F-6A2CB4D0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15EB9-9563-4110-8494-91BE9078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558B1-31AF-432B-A615-D174B2C1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3F062-8070-4729-8427-E615F1C7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57CC4-AA02-481C-96F0-1C020E68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2A39-875D-4B7E-8E36-96083404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37CC-A685-4180-A30D-ADFDF2494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F111-BE43-41A1-8F1F-F15EF01C26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AAB1-5C05-4039-A731-BBEDF463E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20DE-D961-4517-9215-6A8D06E65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D868-C467-41FF-9153-78355E8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12154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789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32F4-D90C-4624-81A4-DF8941A40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CAAAD-BE00-49AB-AC78-FA141EF42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627-04DE-41CA-BE15-6EA7644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1DB-80FA-41F7-99BB-98A12141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795724"/>
          </a:xfrm>
        </p:spPr>
        <p:txBody>
          <a:bodyPr/>
          <a:lstStyle/>
          <a:p>
            <a:r>
              <a:rPr lang="en-US" dirty="0"/>
              <a:t>Measures input pulse lengths</a:t>
            </a:r>
          </a:p>
          <a:p>
            <a:r>
              <a:rPr lang="en-US" dirty="0"/>
              <a:t>Applications: decoding remote control signals, distance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A6E7-87D7-468E-9A66-640B026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6" y="3301908"/>
            <a:ext cx="728764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41F-3BBE-4C9E-AFA9-4DC6CB9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B7-0E31-416D-AE14-48E4A58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958374"/>
          </a:xfrm>
        </p:spPr>
        <p:txBody>
          <a:bodyPr/>
          <a:lstStyle/>
          <a:p>
            <a:r>
              <a:rPr lang="en-US" dirty="0"/>
              <a:t>Generates an event when counter matches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MCU’s behavior when receiving a compare event:</a:t>
            </a:r>
          </a:p>
          <a:p>
            <a:pPr lvl="1"/>
            <a:r>
              <a:rPr lang="en-US" dirty="0"/>
              <a:t>Sets a flag</a:t>
            </a:r>
          </a:p>
          <a:p>
            <a:pPr lvl="1"/>
            <a:r>
              <a:rPr lang="en-US" dirty="0"/>
              <a:t>Generates an interrupt</a:t>
            </a:r>
          </a:p>
          <a:p>
            <a:pPr lvl="1"/>
            <a:r>
              <a:rPr lang="en-US" dirty="0"/>
              <a:t>Sets, resets, or toggles output pin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FECF-D452-44BC-9825-322497D0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2395393"/>
            <a:ext cx="714474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C41-CD81-4DFB-84F6-7C62A77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24C-69C7-4367-A9D4-BB7F0AE6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812502"/>
          </a:xfrm>
        </p:spPr>
        <p:txBody>
          <a:bodyPr/>
          <a:lstStyle/>
          <a:p>
            <a:r>
              <a:rPr lang="en-US" dirty="0"/>
              <a:t>PWM utilizes duty cycle control to simulate analog output</a:t>
            </a:r>
          </a:p>
          <a:p>
            <a:r>
              <a:rPr lang="en-US" dirty="0"/>
              <a:t>Applications: motor speed control, servo position control, LED brightness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56D8-7934-4437-AF9A-F273392A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3429000"/>
            <a:ext cx="72876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17-1613-4B8E-8C13-80898FB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Waveform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452-15E7-4DDE-9F01-5E75B4DE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MCU behavior</a:t>
            </a:r>
          </a:p>
          <a:p>
            <a:pPr lvl="1"/>
            <a:r>
              <a:rPr lang="en-US" dirty="0"/>
              <a:t>Auto-reload event sets output pin high</a:t>
            </a:r>
          </a:p>
          <a:p>
            <a:pPr lvl="1"/>
            <a:r>
              <a:rPr lang="en-US" dirty="0"/>
              <a:t> Output-compare event sets output pin low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Output compare value determines PWM duty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1F3AC-091F-441B-8B66-87213C6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89" y="3429000"/>
            <a:ext cx="7135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CDE5-6450-469F-B324-ED0C3C7C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STM32L4xx’s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A256-2BE3-4987-92E1-B4B576CB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timers: TIM6/TIM7</a:t>
            </a:r>
          </a:p>
          <a:p>
            <a:r>
              <a:rPr lang="en-US" dirty="0"/>
              <a:t>General-purpose timers: TIM2/TIM3 and TIM15/TIM16</a:t>
            </a:r>
          </a:p>
          <a:p>
            <a:r>
              <a:rPr lang="en-US" dirty="0"/>
              <a:t>Advanced timers: TIM1</a:t>
            </a:r>
          </a:p>
          <a:p>
            <a:r>
              <a:rPr lang="en-US" dirty="0"/>
              <a:t>Low-power timers: LPTIM</a:t>
            </a:r>
          </a:p>
        </p:txBody>
      </p:sp>
    </p:spTree>
    <p:extLst>
      <p:ext uri="{BB962C8B-B14F-4D97-AF65-F5344CB8AC3E}">
        <p14:creationId xmlns:p14="http://schemas.microsoft.com/office/powerpoint/2010/main" val="166912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12ED-C222-4D83-B39D-C79318A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STM32L4xx’s General-Purpose Timers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82429-F677-41F0-9890-861FC768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535" y="1377860"/>
            <a:ext cx="6927577" cy="5058586"/>
          </a:xfrm>
        </p:spPr>
      </p:pic>
    </p:spTree>
    <p:extLst>
      <p:ext uri="{BB962C8B-B14F-4D97-AF65-F5344CB8AC3E}">
        <p14:creationId xmlns:p14="http://schemas.microsoft.com/office/powerpoint/2010/main" val="264558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4BB-2FB6-42AD-A590-E4DB0B31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Timer-Related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13A3-4F0F-443E-8B63-9A5F929A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991930"/>
          </a:xfrm>
        </p:spPr>
        <p:txBody>
          <a:bodyPr/>
          <a:lstStyle/>
          <a:p>
            <a:r>
              <a:rPr lang="en-US" dirty="0" err="1"/>
              <a:t>TIMx</a:t>
            </a:r>
            <a:r>
              <a:rPr lang="en-US" dirty="0"/>
              <a:t>-&gt;PSC (16 bits)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PSC =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prescaler</a:t>
            </a:r>
            <a:r>
              <a:rPr lang="en-US" dirty="0"/>
              <a:t> = 1)</a:t>
            </a:r>
          </a:p>
          <a:p>
            <a:pPr lvl="1"/>
            <a:r>
              <a:rPr lang="pt-BR" dirty="0"/>
              <a:t>PSC = n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prescaler = n+1</a:t>
            </a:r>
            <a:endParaRPr lang="en-US" dirty="0"/>
          </a:p>
          <a:p>
            <a:r>
              <a:rPr lang="en-US" dirty="0" err="1"/>
              <a:t>TIMx</a:t>
            </a:r>
            <a:r>
              <a:rPr lang="en-US" dirty="0"/>
              <a:t>-&gt;ARR (32 bits)</a:t>
            </a:r>
          </a:p>
          <a:p>
            <a:pPr lvl="1"/>
            <a:r>
              <a:rPr lang="en-US" dirty="0"/>
              <a:t>Auto-reload register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Counter counts up to and including ARR</a:t>
            </a:r>
          </a:p>
          <a:p>
            <a:pPr lvl="1"/>
            <a:r>
              <a:rPr lang="en-US" dirty="0"/>
              <a:t>Therefore, reload occurs every ARR+1 clock ticks</a:t>
            </a:r>
          </a:p>
          <a:p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 Capture/compare register for </a:t>
            </a:r>
            <a:r>
              <a:rPr lang="en-US" dirty="0" err="1"/>
              <a:t>TIMx</a:t>
            </a:r>
            <a:r>
              <a:rPr lang="en-US" dirty="0"/>
              <a:t>, channel y</a:t>
            </a:r>
          </a:p>
        </p:txBody>
      </p:sp>
    </p:spTree>
    <p:extLst>
      <p:ext uri="{BB962C8B-B14F-4D97-AF65-F5344CB8AC3E}">
        <p14:creationId xmlns:p14="http://schemas.microsoft.com/office/powerpoint/2010/main" val="397690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BC3-C412-4A75-9EA3-676F29C1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Timer Period/Frequency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43DF-B8F8-44C2-9559-EB07A60F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PSC =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TIMx</a:t>
            </a:r>
            <a:r>
              <a:rPr lang="en-US" dirty="0"/>
              <a:t>-&gt;PSC)</a:t>
            </a:r>
          </a:p>
          <a:p>
            <a:pPr lvl="1"/>
            <a:r>
              <a:rPr lang="en-US" dirty="0"/>
              <a:t>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r>
              <a:rPr lang="en-US" dirty="0"/>
              <a:t>Then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6FBB-E4AC-4CEE-96FA-372BEA11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60" y="3956553"/>
            <a:ext cx="4972744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605A-6394-4359-8C7A-969016AD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36" y="5150385"/>
            <a:ext cx="619211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DFB-E2F9-4208-B7BE-488B0F5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Timer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6AB8-D1E9-4D48-A4E1-F0B7CF5E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timer’s period in milliseconds with the following configuration?</a:t>
            </a:r>
          </a:p>
          <a:p>
            <a:pPr lvl="1"/>
            <a:r>
              <a:rPr lang="en-US" dirty="0"/>
              <a:t>Up-counting configuration</a:t>
            </a:r>
          </a:p>
          <a:p>
            <a:pPr lvl="1"/>
            <a:r>
              <a:rPr lang="en-US" dirty="0"/>
              <a:t>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999</a:t>
            </a:r>
          </a:p>
          <a:p>
            <a:pPr lvl="1"/>
            <a:r>
              <a:rPr lang="en-US" dirty="0"/>
              <a:t> Auto-reload register (ARR): 4999</a:t>
            </a:r>
          </a:p>
        </p:txBody>
      </p:sp>
    </p:spTree>
    <p:extLst>
      <p:ext uri="{BB962C8B-B14F-4D97-AF65-F5344CB8AC3E}">
        <p14:creationId xmlns:p14="http://schemas.microsoft.com/office/powerpoint/2010/main" val="228452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D83-871B-459A-9B87-1E124C6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Modes 1 vs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6488B-1DE8-4739-B1C7-B87EB563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859" y="1909550"/>
            <a:ext cx="7516274" cy="3038899"/>
          </a:xfrm>
        </p:spPr>
      </p:pic>
    </p:spTree>
    <p:extLst>
      <p:ext uri="{BB962C8B-B14F-4D97-AF65-F5344CB8AC3E}">
        <p14:creationId xmlns:p14="http://schemas.microsoft.com/office/powerpoint/2010/main" val="37569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Clocks, Counters, and Timers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0751-9DF4-4E15-BF8B-996586E5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AB20-EB1D-4632-BCB8-978971DC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up-counting configuration and PWM mode 1</a:t>
            </a:r>
          </a:p>
          <a:p>
            <a:pPr marL="0" indent="0">
              <a:buNone/>
            </a:pPr>
            <a:r>
              <a:rPr lang="en-US" dirty="0"/>
              <a:t>(output is clear when compare match)</a:t>
            </a:r>
          </a:p>
          <a:p>
            <a:r>
              <a:rPr lang="en-US" dirty="0"/>
              <a:t>Let</a:t>
            </a:r>
          </a:p>
          <a:p>
            <a:pPr lvl="1"/>
            <a:r>
              <a:rPr lang="en-US" dirty="0"/>
              <a:t>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pPr lvl="1"/>
            <a:r>
              <a:rPr lang="en-US" dirty="0"/>
              <a:t> CCR = Capture/Compare Register (</a:t>
            </a:r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9252-B2C5-4ABC-9F29-55071F0A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46" y="4541050"/>
            <a:ext cx="617306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A20-1BAA-4B97-963B-E1635F7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8FBE-8791-41F5-848A-B45EFF41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PWM’s frequency and duty cycle with the following configuration?</a:t>
            </a:r>
          </a:p>
          <a:p>
            <a:pPr lvl="1"/>
            <a:r>
              <a:rPr lang="en-US" dirty="0"/>
              <a:t> Up-counting configuration</a:t>
            </a:r>
          </a:p>
          <a:p>
            <a:pPr lvl="1"/>
            <a:r>
              <a:rPr lang="en-US" dirty="0"/>
              <a:t> 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79</a:t>
            </a:r>
          </a:p>
          <a:p>
            <a:pPr lvl="1"/>
            <a:r>
              <a:rPr lang="en-US" dirty="0"/>
              <a:t>Auto-reload register (ARR): 4999</a:t>
            </a:r>
          </a:p>
          <a:p>
            <a:pPr lvl="1"/>
            <a:r>
              <a:rPr lang="it-IT" dirty="0"/>
              <a:t>Capture/compare register (CRR): 2000</a:t>
            </a:r>
          </a:p>
          <a:p>
            <a:pPr lvl="1"/>
            <a:r>
              <a:rPr lang="en-US" dirty="0"/>
              <a:t>PWM mode 1</a:t>
            </a:r>
          </a:p>
        </p:txBody>
      </p:sp>
    </p:spTree>
    <p:extLst>
      <p:ext uri="{BB962C8B-B14F-4D97-AF65-F5344CB8AC3E}">
        <p14:creationId xmlns:p14="http://schemas.microsoft.com/office/powerpoint/2010/main" val="13436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4"/>
            <a:ext cx="9234880" cy="4411663"/>
          </a:xfrm>
        </p:spPr>
        <p:txBody>
          <a:bodyPr/>
          <a:lstStyle/>
          <a:p>
            <a:r>
              <a:rPr lang="en-US" altLang="en-US" dirty="0"/>
              <a:t>Clock sources</a:t>
            </a:r>
          </a:p>
          <a:p>
            <a:r>
              <a:rPr lang="en-US" dirty="0"/>
              <a:t>Basics of counters and timers</a:t>
            </a:r>
          </a:p>
          <a:p>
            <a:r>
              <a:rPr lang="en-US" dirty="0"/>
              <a:t>Clocks, counters, and timers in ARM Cortex-M chips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Signals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08" y="1585519"/>
            <a:ext cx="10450481" cy="30368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Clock signals are required for a lot of stuff </a:t>
            </a:r>
          </a:p>
          <a:p>
            <a:pPr lvl="1"/>
            <a:r>
              <a:rPr lang="en-US" dirty="0"/>
              <a:t>CPU execution </a:t>
            </a:r>
          </a:p>
          <a:p>
            <a:pPr lvl="1"/>
            <a:r>
              <a:rPr lang="en-US" dirty="0"/>
              <a:t>Internal communications, e.g., peripheral bus 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communications, e.g., USB, USART </a:t>
            </a:r>
          </a:p>
          <a:p>
            <a:pPr lvl="1"/>
            <a:r>
              <a:rPr lang="en-US" dirty="0"/>
              <a:t>Analog-to-digital conversion </a:t>
            </a:r>
          </a:p>
          <a:p>
            <a:pPr lvl="1"/>
            <a:r>
              <a:rPr lang="en-US" dirty="0"/>
              <a:t>Tick generation for timers </a:t>
            </a:r>
            <a:br>
              <a:rPr lang="en-US" dirty="0"/>
            </a:br>
            <a:br>
              <a:rPr lang="en-US" dirty="0"/>
            </a:br>
            <a:br>
              <a:rPr lang="fr-FR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D2EC5-D02F-4D03-BADB-B5672C7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02" y="2864727"/>
            <a:ext cx="712569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934-0D61-4B08-BC17-7FC6018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A7A-B791-4C7E-B1C5-BE01FFC7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486400" cy="4161420"/>
          </a:xfrm>
        </p:spPr>
        <p:txBody>
          <a:bodyPr/>
          <a:lstStyle/>
          <a:p>
            <a:r>
              <a:rPr lang="en-US" sz="2400" dirty="0"/>
              <a:t>Counters and timers are ones of the</a:t>
            </a:r>
          </a:p>
          <a:p>
            <a:pPr marL="0" indent="0">
              <a:buNone/>
            </a:pPr>
            <a:r>
              <a:rPr lang="en-US" sz="2400" dirty="0"/>
              <a:t>most important components of MCUs</a:t>
            </a:r>
          </a:p>
          <a:p>
            <a:r>
              <a:rPr lang="en-US" sz="2400" dirty="0"/>
              <a:t>A counter keeps track of how many</a:t>
            </a:r>
          </a:p>
          <a:p>
            <a:pPr marL="0" indent="0">
              <a:buNone/>
            </a:pPr>
            <a:r>
              <a:rPr lang="en-US" sz="2400" dirty="0"/>
              <a:t>event ticks have occurred</a:t>
            </a:r>
          </a:p>
          <a:p>
            <a:r>
              <a:rPr lang="en-US" sz="2400" dirty="0"/>
              <a:t>A timer is a counter that counts</a:t>
            </a:r>
          </a:p>
          <a:p>
            <a:pPr marL="0" indent="0">
              <a:buNone/>
            </a:pPr>
            <a:r>
              <a:rPr lang="en-US" sz="2400" dirty="0"/>
              <a:t>deterministic clock cycles</a:t>
            </a:r>
          </a:p>
          <a:p>
            <a:r>
              <a:rPr lang="en-US" sz="2400" dirty="0"/>
              <a:t>Two terms are often used</a:t>
            </a:r>
          </a:p>
          <a:p>
            <a:pPr marL="0" indent="0">
              <a:buNone/>
            </a:pPr>
            <a:r>
              <a:rPr lang="en-US" sz="2400" dirty="0"/>
              <a:t>interchangeably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F2384-9B13-4BA3-BCFC-F160E436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3" y="1562100"/>
            <a:ext cx="4467531" cy="52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16D9-1FC0-445D-BF42-4BEC04B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Uses of Counters/Timers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5855-AA78-4566-812D-0177D1A2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103303" cy="4010418"/>
          </a:xfrm>
        </p:spPr>
        <p:txBody>
          <a:bodyPr/>
          <a:lstStyle/>
          <a:p>
            <a:r>
              <a:rPr lang="en-US" sz="2000" dirty="0"/>
              <a:t>Scheduling future events</a:t>
            </a:r>
          </a:p>
          <a:p>
            <a:pPr lvl="1"/>
            <a:r>
              <a:rPr lang="en-US" sz="2000" dirty="0"/>
              <a:t>One-shot events</a:t>
            </a:r>
          </a:p>
          <a:p>
            <a:pPr lvl="1"/>
            <a:r>
              <a:rPr lang="en-US" sz="2000" dirty="0"/>
              <a:t>Periodic events</a:t>
            </a:r>
          </a:p>
          <a:p>
            <a:r>
              <a:rPr lang="en-US" sz="2000" dirty="0"/>
              <a:t>Input capture</a:t>
            </a:r>
          </a:p>
          <a:p>
            <a:pPr lvl="1"/>
            <a:r>
              <a:rPr lang="en-US" sz="2000" dirty="0"/>
              <a:t>Measuring input pulse length</a:t>
            </a:r>
          </a:p>
          <a:p>
            <a:r>
              <a:rPr lang="en-US" sz="2000" dirty="0"/>
              <a:t>Output waveform generation</a:t>
            </a:r>
          </a:p>
          <a:p>
            <a:pPr lvl="1"/>
            <a:r>
              <a:rPr lang="en-US" sz="2000" dirty="0"/>
              <a:t>Output compare – flags or toggles output pin when the counter reaches a certain value</a:t>
            </a:r>
          </a:p>
          <a:p>
            <a:pPr lvl="1"/>
            <a:r>
              <a:rPr lang="en-US" sz="2000" dirty="0"/>
              <a:t>Pulse-width modulation (PWM) – generates</a:t>
            </a:r>
          </a:p>
          <a:p>
            <a:pPr lvl="1"/>
            <a:r>
              <a:rPr lang="en-US" sz="2000" dirty="0"/>
              <a:t>analog output encoded as pulse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75E6-3CD0-4C3E-9FED-2C5595F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41" y="3597439"/>
            <a:ext cx="27626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C423-309C-4520-AD31-02B44CE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Counter/Timer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D021-20D8-4B64-9512-611DE512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597" y="1618595"/>
            <a:ext cx="8482134" cy="4411662"/>
          </a:xfrm>
        </p:spPr>
      </p:pic>
    </p:spTree>
    <p:extLst>
      <p:ext uri="{BB962C8B-B14F-4D97-AF65-F5344CB8AC3E}">
        <p14:creationId xmlns:p14="http://schemas.microsoft.com/office/powerpoint/2010/main" val="6494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F68-41EC-4344-94E2-1BD5846E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83A7-9EA8-47F7-9C55-54C12B85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465739" cy="3800693"/>
          </a:xfrm>
        </p:spPr>
        <p:txBody>
          <a:bodyPr/>
          <a:lstStyle/>
          <a:p>
            <a:r>
              <a:rPr lang="en-US" dirty="0"/>
              <a:t>Up-counting</a:t>
            </a:r>
          </a:p>
          <a:p>
            <a:r>
              <a:rPr lang="en-US" dirty="0"/>
              <a:t>Down-counting</a:t>
            </a:r>
          </a:p>
          <a:p>
            <a:r>
              <a:rPr lang="en-US" dirty="0"/>
              <a:t>Center aligned (up/down)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CB152-1AEA-4E21-9A93-2A6D3809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057" y="1566685"/>
            <a:ext cx="40010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5402-6232-4AC1-8F2E-A22A8865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A7CF-91AB-4CE7-9786-66A5D93E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822601"/>
          </a:xfrm>
        </p:spPr>
        <p:txBody>
          <a:bodyPr/>
          <a:lstStyle/>
          <a:p>
            <a:r>
              <a:rPr lang="en-US" dirty="0"/>
              <a:t>Divides clock frequency; increases timer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7F5-E16D-43A9-ADF6-E463F44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2283506"/>
            <a:ext cx="734480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1_Network</vt:lpstr>
      <vt:lpstr>Network</vt:lpstr>
      <vt:lpstr>PowerPoint Presentation</vt:lpstr>
      <vt:lpstr>PowerPoint Presentation</vt:lpstr>
      <vt:lpstr>Agenda</vt:lpstr>
      <vt:lpstr>Clock Signals</vt:lpstr>
      <vt:lpstr>Counters and Timers</vt:lpstr>
      <vt:lpstr>Typical Uses of Counters/Timers</vt:lpstr>
      <vt:lpstr>Basic Counter/Timer Operations</vt:lpstr>
      <vt:lpstr>Counter Modes</vt:lpstr>
      <vt:lpstr>Prescaler</vt:lpstr>
      <vt:lpstr>Input Capture</vt:lpstr>
      <vt:lpstr>Output Compare</vt:lpstr>
      <vt:lpstr>Pulse-Width Modulation (PWM)</vt:lpstr>
      <vt:lpstr>PWM Waveform Generation</vt:lpstr>
      <vt:lpstr>STM32L4xx’s Timers</vt:lpstr>
      <vt:lpstr>STM32L4xx’s General-Purpose Timers</vt:lpstr>
      <vt:lpstr>Important Timer-Related Registers</vt:lpstr>
      <vt:lpstr>Calculating Timer Period/Frequency</vt:lpstr>
      <vt:lpstr>Example: Timer Period</vt:lpstr>
      <vt:lpstr>PWM Modes 1 vs 2</vt:lpstr>
      <vt:lpstr>Calculating PWM Duty Cycle</vt:lpstr>
      <vt:lpstr>Example: PWM Duty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1</cp:revision>
  <dcterms:created xsi:type="dcterms:W3CDTF">2021-08-31T10:34:53Z</dcterms:created>
  <dcterms:modified xsi:type="dcterms:W3CDTF">2021-08-31T10:34:59Z</dcterms:modified>
</cp:coreProperties>
</file>