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0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4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0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9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090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873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800" b="1" dirty="0">
                <a:solidFill>
                  <a:srgbClr val="000000"/>
                </a:solidFill>
              </a:rPr>
              <a:t>STM32 Development Tool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2364-ECFE-4DE7-BEEA-1189977E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2A128-5A6C-4ABC-A8FB-FC1B31CC7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558" y="1769232"/>
            <a:ext cx="8687580" cy="4411662"/>
          </a:xfrm>
        </p:spPr>
      </p:pic>
    </p:spTree>
    <p:extLst>
      <p:ext uri="{BB962C8B-B14F-4D97-AF65-F5344CB8AC3E}">
        <p14:creationId xmlns:p14="http://schemas.microsoft.com/office/powerpoint/2010/main" val="424017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18FE-2291-497F-9295-AA5DCB8F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Choose FW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F6B3E-D717-4D2C-A68E-900ABEAE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98" y="1504200"/>
            <a:ext cx="5864087" cy="49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B7C1-CFE0-41C7-8264-83647BC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83854-D166-4A62-87A6-DE3DBDC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76" y="1350626"/>
            <a:ext cx="6842244" cy="5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704A-194C-40FB-B585-312EB7DC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Advanced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D3A3-D2DF-43CD-87CD-3519724C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669" y="1409350"/>
            <a:ext cx="6993583" cy="50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0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327E-414D-4E1E-BA9D-FD774C8B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2603F-EA74-41D4-83EC-586699DA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49" y="1493836"/>
            <a:ext cx="49053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CDE-47DC-4D67-9FF7-B11CFEDA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5FAE-46A0-4C55-9586-60A86843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807" y="1839987"/>
            <a:ext cx="375285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003FF-9881-4F8C-9ED0-7966B710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80" y="4611010"/>
            <a:ext cx="6135150" cy="20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2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D896-7BCF-449A-A0B0-1E0F7CF3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523B-38BF-45ED-AA8F-07BF94E6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83" y="1770049"/>
            <a:ext cx="4648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9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7421-770C-4117-9170-4FBAAD6D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8879-D199-41C5-B2D7-379351C3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91" y="1385478"/>
            <a:ext cx="8284669" cy="52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022B-5F22-4FC1-818F-7D9BD5A8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9CE16-0267-4AFB-8C5A-024CD7A3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71" y="1519654"/>
            <a:ext cx="8040979" cy="50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F313-154E-4E34-96EC-CFF3D40F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56ADA-AB04-4B30-9B24-2063956C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23" y="1761208"/>
            <a:ext cx="37147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382000" cy="4411663"/>
          </a:xfrm>
        </p:spPr>
        <p:txBody>
          <a:bodyPr/>
          <a:lstStyle/>
          <a:p>
            <a:r>
              <a:rPr lang="en-US" altLang="en-US"/>
              <a:t>Embedded System Overview</a:t>
            </a:r>
          </a:p>
          <a:p>
            <a:r>
              <a:rPr lang="en-US" altLang="en-US"/>
              <a:t>Embedded C</a:t>
            </a:r>
          </a:p>
          <a:p>
            <a:r>
              <a:rPr lang="en-US" altLang="en-US"/>
              <a:t>Keil-C Simulator</a:t>
            </a:r>
          </a:p>
          <a:p>
            <a:r>
              <a:rPr lang="en-US" altLang="en-US"/>
              <a:t>Sample Project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170F9D-DCE6-4EA7-BF52-966E9A987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Question ?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F8915E4-1EDB-4D7A-A9C2-4AD2BFC7AA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Tools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668000" cy="3697357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The development tools include:</a:t>
            </a:r>
          </a:p>
          <a:p>
            <a:pPr lvl="1"/>
            <a:r>
              <a:rPr lang="en-US" sz="2200" dirty="0"/>
              <a:t>Compiler</a:t>
            </a:r>
          </a:p>
          <a:p>
            <a:pPr lvl="1"/>
            <a:r>
              <a:rPr lang="en-US" sz="2200" dirty="0"/>
              <a:t>Debugger</a:t>
            </a:r>
          </a:p>
          <a:p>
            <a:pPr lvl="1"/>
            <a:r>
              <a:rPr lang="en-US" sz="2200" dirty="0"/>
              <a:t>In-Circuit Serial Programmer (ICSP)</a:t>
            </a:r>
          </a:p>
          <a:p>
            <a:r>
              <a:rPr lang="en-US" sz="2200" dirty="0"/>
              <a:t>Common Development IDE include:</a:t>
            </a:r>
          </a:p>
          <a:p>
            <a:pPr lvl="1"/>
            <a:r>
              <a:rPr lang="en-US" sz="2200" dirty="0"/>
              <a:t>Keil MDK ARM</a:t>
            </a:r>
          </a:p>
          <a:p>
            <a:pPr lvl="1"/>
            <a:r>
              <a:rPr lang="en-US" sz="2200" dirty="0"/>
              <a:t>STM32 </a:t>
            </a:r>
            <a:r>
              <a:rPr lang="en-US" sz="2200" dirty="0" err="1"/>
              <a:t>CubeIDE</a:t>
            </a:r>
            <a:endParaRPr lang="en-US" sz="2200" dirty="0"/>
          </a:p>
          <a:p>
            <a:pPr lvl="1"/>
            <a:r>
              <a:rPr lang="en-US" sz="2200" dirty="0" err="1"/>
              <a:t>Segger</a:t>
            </a:r>
            <a:r>
              <a:rPr lang="en-US" sz="2200" dirty="0"/>
              <a:t> Embedded Studio</a:t>
            </a:r>
          </a:p>
          <a:p>
            <a:pPr marL="344487" lvl="1" indent="0">
              <a:buNone/>
            </a:pPr>
            <a:endParaRPr lang="en-US" sz="2200" dirty="0"/>
          </a:p>
          <a:p>
            <a:pPr marL="344487" lvl="1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872D2-45B5-49F6-942D-AF406509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5001027"/>
            <a:ext cx="11701670" cy="1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F29B-1C06-4A11-9867-1680D218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B57D9-10E0-4CE5-BF06-B84894C5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03" y="1281593"/>
            <a:ext cx="83058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BFE-270C-41D0-8599-9888290F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DF9A-94DB-4ED9-9BAE-D9A17C6E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8" y="1455000"/>
            <a:ext cx="9607827" cy="51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7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1EA-E8ED-4607-8954-2C5177A4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CEA3CF-5ADA-4B34-8999-8E3D3EA9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421" y="1579561"/>
            <a:ext cx="4600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4ABB-1DFA-4629-8C57-F9D482F5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FW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67A6C-3A9A-4FA6-841A-50999645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531936"/>
            <a:ext cx="45624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4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67D-4E7C-4641-BDDE-CAE4314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A29BF-8892-4AF5-B352-5E4DE7D0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20" y="1851298"/>
            <a:ext cx="5169136" cy="4411662"/>
          </a:xfrm>
        </p:spPr>
      </p:pic>
    </p:spTree>
    <p:extLst>
      <p:ext uri="{BB962C8B-B14F-4D97-AF65-F5344CB8AC3E}">
        <p14:creationId xmlns:p14="http://schemas.microsoft.com/office/powerpoint/2010/main" val="309024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05C-8472-491B-8294-AF42600D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56DFB-A05A-4205-B008-6AFF9481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53" y="1551963"/>
            <a:ext cx="6832353" cy="4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7905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124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1_Network</vt:lpstr>
      <vt:lpstr>Network</vt:lpstr>
      <vt:lpstr>PowerPoint Presentation</vt:lpstr>
      <vt:lpstr>Agenda</vt:lpstr>
      <vt:lpstr>Development Tools</vt:lpstr>
      <vt:lpstr>STM32CUBE IDE – New Project</vt:lpstr>
      <vt:lpstr>STM32CUBE IDE – Select MCU</vt:lpstr>
      <vt:lpstr>STM32CUBE IDE – Select MCU</vt:lpstr>
      <vt:lpstr>STM32CUBE IDE – FW Package</vt:lpstr>
      <vt:lpstr>STM32CUBE IDE – Manage SW Package</vt:lpstr>
      <vt:lpstr>STM32CUBE IDE – Manage SW Package</vt:lpstr>
      <vt:lpstr>STM32CUBE IDE – Configuration</vt:lpstr>
      <vt:lpstr>STM32CUBE IDE – Choose FW Version</vt:lpstr>
      <vt:lpstr>STM32CUBE IDE – Code Generator</vt:lpstr>
      <vt:lpstr>STM32CUBE IDE – Advanced Settings</vt:lpstr>
      <vt:lpstr>STM32CUBE IDE – Code Generation</vt:lpstr>
      <vt:lpstr>STM32CUBE IDE – Building</vt:lpstr>
      <vt:lpstr>STM32CUBE IDE – Debug config</vt:lpstr>
      <vt:lpstr>STM32CUBE IDE – Debug config</vt:lpstr>
      <vt:lpstr>STM32CUBE IDE – Debug config</vt:lpstr>
      <vt:lpstr>STM32CUBE IDE – Debug config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6</cp:revision>
  <dcterms:created xsi:type="dcterms:W3CDTF">2021-08-26T08:22:37Z</dcterms:created>
  <dcterms:modified xsi:type="dcterms:W3CDTF">2021-08-26T11:09:37Z</dcterms:modified>
</cp:coreProperties>
</file>