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AD06-79A0-489E-A22C-F9A45F7E57A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1F57-FEC4-4E8B-AF2C-CEB9221B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1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AD06-79A0-489E-A22C-F9A45F7E57A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1F57-FEC4-4E8B-AF2C-CEB9221B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9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AD06-79A0-489E-A22C-F9A45F7E57A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1F57-FEC4-4E8B-AF2C-CEB9221B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4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AD06-79A0-489E-A22C-F9A45F7E57A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1F57-FEC4-4E8B-AF2C-CEB9221B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AD06-79A0-489E-A22C-F9A45F7E57A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1F57-FEC4-4E8B-AF2C-CEB9221B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AD06-79A0-489E-A22C-F9A45F7E57A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1F57-FEC4-4E8B-AF2C-CEB9221B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AD06-79A0-489E-A22C-F9A45F7E57A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1F57-FEC4-4E8B-AF2C-CEB9221B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3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AD06-79A0-489E-A22C-F9A45F7E57A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1F57-FEC4-4E8B-AF2C-CEB9221B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4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AD06-79A0-489E-A22C-F9A45F7E57A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1F57-FEC4-4E8B-AF2C-CEB9221B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6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AD06-79A0-489E-A22C-F9A45F7E57A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1F57-FEC4-4E8B-AF2C-CEB9221B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4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AD06-79A0-489E-A22C-F9A45F7E57A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1F57-FEC4-4E8B-AF2C-CEB9221B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0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EAD06-79A0-489E-A22C-F9A45F7E57A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1F57-FEC4-4E8B-AF2C-CEB9221BE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7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79" y="91745"/>
            <a:ext cx="7620034" cy="536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7154" y="134753"/>
            <a:ext cx="4254691" cy="1015663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6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 Telephony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33" y="5168666"/>
            <a:ext cx="6848475" cy="13525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161197" y="5415463"/>
            <a:ext cx="1617043" cy="5751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3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754" y="96252"/>
            <a:ext cx="1081879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Router&gt;en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Router#conf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fa0/0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 192.168.10.1   255.255.255.0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-if)#no shut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-if)#exit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pool VOICE           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DHCP pool named VOICE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dhcp-config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)#network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192.168.10.0   255.255.255.0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dhcp-config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)#default-router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192.168.10.1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dhcp-config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)#option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150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192.168.10.1   </a:t>
            </a:r>
          </a:p>
          <a:p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Mandatory for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voip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dhcp-config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" y="1232033"/>
            <a:ext cx="11521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)#telephony-service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-telephony)#max-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-telephony)#max-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ephone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-telephony)#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source-address 192.168.10.1 port 2000  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%TCP port number is 2000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-telephony)#auto assign 1 to 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96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8" y="270128"/>
            <a:ext cx="49680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Plug in all the telephones.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960" y="1159794"/>
            <a:ext cx="7119520" cy="525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1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2691" y="981307"/>
            <a:ext cx="105139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Configure switch</a:t>
            </a:r>
          </a:p>
          <a:p>
            <a:pPr algn="ctr"/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Switch&gt;en</a:t>
            </a:r>
          </a:p>
          <a:p>
            <a:r>
              <a:rPr lang="en-US" sz="2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Switch#conf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</a:t>
            </a:r>
          </a:p>
          <a:p>
            <a:r>
              <a:rPr lang="en-US" sz="28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)#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range fa0/1-10   </a:t>
            </a:r>
            <a:r>
              <a:rPr lang="en-US" sz="28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%</a:t>
            </a: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since max-</a:t>
            </a:r>
            <a:r>
              <a:rPr lang="en-US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ephone</a:t>
            </a: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800" dirty="0" smtClean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-if-range)#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switchport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 access</a:t>
            </a:r>
          </a:p>
          <a:p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-if-range)#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switchport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voice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vlan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631" y="163629"/>
            <a:ext cx="11502189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 router again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-telephony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)#exit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ephone-dn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Defining the first directory entry for phone -1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config-ephone-dn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)#number 5401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Assign the phone number to this entry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config-ephone-dn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)#exit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ephone-dn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 %Defining the first directory entry for phone -2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config-ephone-dn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)#number 5402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Assign the phone number to this entry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config-ephone-dn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)#exit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ephone-dn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config-ephone-dn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)#number 5403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config-ephone-dn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)#exit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ephone-dn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config-ephone-dn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)#number 5404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config-ephone-dn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)#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7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11" y="1774224"/>
            <a:ext cx="10367674" cy="38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1411" y="453007"/>
            <a:ext cx="5763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Verify the circuit with dialing.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0075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JU</cp:lastModifiedBy>
  <cp:revision>11</cp:revision>
  <dcterms:created xsi:type="dcterms:W3CDTF">2019-10-15T13:16:33Z</dcterms:created>
  <dcterms:modified xsi:type="dcterms:W3CDTF">2019-10-17T08:41:23Z</dcterms:modified>
</cp:coreProperties>
</file>