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4DFDC5FA-1A23-4A0D-930B-95EF052E1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7CAB48D-2E5B-428C-B313-78836354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382000" cy="144655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OSPF (Open Shortest Path First) Algorithm</a:t>
            </a:r>
          </a:p>
        </p:txBody>
      </p:sp>
    </p:spTree>
    <p:extLst>
      <p:ext uri="{BB962C8B-B14F-4D97-AF65-F5344CB8AC3E}">
        <p14:creationId xmlns:p14="http://schemas.microsoft.com/office/powerpoint/2010/main" val="226248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57200"/>
            <a:ext cx="8763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Router#copy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startup-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Router#conf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)#router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-router)#network 192.168.3.0 0.0.0.255 area 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-router)#network 192.168.8.0 0.0.0.255 area 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-router)#network 192.168.7.0 0.0.0.255 area 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712" y="152400"/>
            <a:ext cx="4907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1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1" y="917575"/>
            <a:ext cx="8867632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9099" y="0"/>
            <a:ext cx="582428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Verify the network in simulation mode.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600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890560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2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686800" cy="663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1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23" y="2895600"/>
            <a:ext cx="5023917" cy="38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444" y="-162634"/>
            <a:ext cx="4442196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531"/>
            <a:ext cx="4297429" cy="26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236" y="2656767"/>
            <a:ext cx="4267200" cy="266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686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34" y="381000"/>
            <a:ext cx="76768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Router-1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Router&gt;en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Router#conf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0/0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192.168.1.2 255.255.255.0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-if)#no shut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-if)#exit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se0/1/0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192.168.6.1 255.255.255.0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-if)#no shut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se0/1/1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192.168.8.2 255.255.255.0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-if)#clock rate 64000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-if)#no shut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0"/>
            <a:ext cx="380576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Router#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Router#copy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startup-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Router#conf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)#router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-router)#network 192.168.1.0   0.0.0.255 area 0   </a:t>
            </a: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%wildcard mask for network advertising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-router)#network 192.168.6.0   0.0.0.255 area 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-router)#network 192.168.8.0   0.0.0.255 area 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52400"/>
            <a:ext cx="2787555" cy="16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1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7772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Router-2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Router&gt;en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Router#conf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0/0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192.168.2.2 255.255.255.0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-if)#no shut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se0/1/0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192.168.7.1 255.255.255.0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-if)#no shut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se0/1/1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192.168.6.2 255.255.255.0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-if)#clock rate 64000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-if)#no shut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37" y="9099"/>
            <a:ext cx="429126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5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572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Router#copy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startup-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filename [startup-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]?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configuration...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[OK]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Router#conf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)#router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-router)#network 192.168.2.0 0.0.0.255 area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-router)#network 192.168.7.0 0.0.0.255 area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-router)#network 192.168.6.0 0.0.0.255 area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-router)#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37" y="152400"/>
            <a:ext cx="3453063" cy="15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7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686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Router-3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Router&gt;en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Router#conf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0/0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192.168.3.2 255.255.255.0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-if)#no shut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-if)#exit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se0/1/0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192.168.7.2 255.255.255.0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-if)#clock rate 64000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-if)#no shut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se0/1/1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192.168.8.1 255.255.255.0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-if)#no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52400"/>
            <a:ext cx="429441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232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CSEJU</dc:creator>
  <cp:lastModifiedBy>CSEJU</cp:lastModifiedBy>
  <cp:revision>19</cp:revision>
  <cp:lastPrinted>2019-10-24T08:02:16Z</cp:lastPrinted>
  <dcterms:created xsi:type="dcterms:W3CDTF">2006-08-16T00:00:00Z</dcterms:created>
  <dcterms:modified xsi:type="dcterms:W3CDTF">2019-10-24T08:04:15Z</dcterms:modified>
</cp:coreProperties>
</file>