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A0399-8034-47FC-8246-EB34097A31B3}" v="109" dt="2021-11-29T20:29:49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 CHAEYEONG" userId="c2877f4fd9958fbb" providerId="LiveId" clId="{BCDA0399-8034-47FC-8246-EB34097A31B3}"/>
    <pc:docChg chg="undo custSel addSld delSld modSld">
      <pc:chgData name="AN CHAEYEONG" userId="c2877f4fd9958fbb" providerId="LiveId" clId="{BCDA0399-8034-47FC-8246-EB34097A31B3}" dt="2021-11-30T01:26:04.251" v="1273" actId="20577"/>
      <pc:docMkLst>
        <pc:docMk/>
      </pc:docMkLst>
      <pc:sldChg chg="modSp mod">
        <pc:chgData name="AN CHAEYEONG" userId="c2877f4fd9958fbb" providerId="LiveId" clId="{BCDA0399-8034-47FC-8246-EB34097A31B3}" dt="2021-11-29T20:35:16.523" v="1269" actId="113"/>
        <pc:sldMkLst>
          <pc:docMk/>
          <pc:sldMk cId="693115470" sldId="256"/>
        </pc:sldMkLst>
        <pc:spChg chg="mod">
          <ac:chgData name="AN CHAEYEONG" userId="c2877f4fd9958fbb" providerId="LiveId" clId="{BCDA0399-8034-47FC-8246-EB34097A31B3}" dt="2021-11-29T20:35:08.218" v="1267" actId="113"/>
          <ac:spMkLst>
            <pc:docMk/>
            <pc:sldMk cId="693115470" sldId="256"/>
            <ac:spMk id="5" creationId="{F2242B13-9B57-494F-8D71-706DC0E5D450}"/>
          </ac:spMkLst>
        </pc:spChg>
        <pc:spChg chg="mod">
          <ac:chgData name="AN CHAEYEONG" userId="c2877f4fd9958fbb" providerId="LiveId" clId="{BCDA0399-8034-47FC-8246-EB34097A31B3}" dt="2021-11-29T20:35:13.318" v="1268" actId="113"/>
          <ac:spMkLst>
            <pc:docMk/>
            <pc:sldMk cId="693115470" sldId="256"/>
            <ac:spMk id="6" creationId="{95702CDD-157B-49DC-B044-B888C41DA486}"/>
          </ac:spMkLst>
        </pc:spChg>
        <pc:spChg chg="mod">
          <ac:chgData name="AN CHAEYEONG" userId="c2877f4fd9958fbb" providerId="LiveId" clId="{BCDA0399-8034-47FC-8246-EB34097A31B3}" dt="2021-11-29T20:35:16.523" v="1269" actId="113"/>
          <ac:spMkLst>
            <pc:docMk/>
            <pc:sldMk cId="693115470" sldId="256"/>
            <ac:spMk id="7" creationId="{292D6033-3053-4B09-9365-7ECD3B428239}"/>
          </ac:spMkLst>
        </pc:spChg>
      </pc:sldChg>
      <pc:sldChg chg="addSp modSp new del mod">
        <pc:chgData name="AN CHAEYEONG" userId="c2877f4fd9958fbb" providerId="LiveId" clId="{BCDA0399-8034-47FC-8246-EB34097A31B3}" dt="2021-11-29T20:16:35.120" v="987" actId="47"/>
        <pc:sldMkLst>
          <pc:docMk/>
          <pc:sldMk cId="3402573354" sldId="257"/>
        </pc:sldMkLst>
        <pc:picChg chg="add mod modCrop">
          <ac:chgData name="AN CHAEYEONG" userId="c2877f4fd9958fbb" providerId="LiveId" clId="{BCDA0399-8034-47FC-8246-EB34097A31B3}" dt="2021-11-29T19:42:49.979" v="270" actId="1076"/>
          <ac:picMkLst>
            <pc:docMk/>
            <pc:sldMk cId="3402573354" sldId="257"/>
            <ac:picMk id="3" creationId="{6CE5BB5D-A995-449D-B8DE-E07F2830CA7F}"/>
          </ac:picMkLst>
        </pc:picChg>
      </pc:sldChg>
      <pc:sldChg chg="addSp delSp modSp new mod">
        <pc:chgData name="AN CHAEYEONG" userId="c2877f4fd9958fbb" providerId="LiveId" clId="{BCDA0399-8034-47FC-8246-EB34097A31B3}" dt="2021-11-29T20:29:49.389" v="1226"/>
        <pc:sldMkLst>
          <pc:docMk/>
          <pc:sldMk cId="3296517933" sldId="258"/>
        </pc:sldMkLst>
        <pc:spChg chg="add mod">
          <ac:chgData name="AN CHAEYEONG" userId="c2877f4fd9958fbb" providerId="LiveId" clId="{BCDA0399-8034-47FC-8246-EB34097A31B3}" dt="2021-11-29T19:27:53.936" v="13"/>
          <ac:spMkLst>
            <pc:docMk/>
            <pc:sldMk cId="3296517933" sldId="258"/>
            <ac:spMk id="2" creationId="{ACDEF4E8-D73C-40AA-B1FE-AF095F68A131}"/>
          </ac:spMkLst>
        </pc:spChg>
        <pc:spChg chg="add mod">
          <ac:chgData name="AN CHAEYEONG" userId="c2877f4fd9958fbb" providerId="LiveId" clId="{BCDA0399-8034-47FC-8246-EB34097A31B3}" dt="2021-11-29T19:51:40.966" v="365" actId="1076"/>
          <ac:spMkLst>
            <pc:docMk/>
            <pc:sldMk cId="3296517933" sldId="258"/>
            <ac:spMk id="3" creationId="{EA904D3D-2EB3-46A3-A878-8270C6CAB4A6}"/>
          </ac:spMkLst>
        </pc:spChg>
        <pc:spChg chg="add del">
          <ac:chgData name="AN CHAEYEONG" userId="c2877f4fd9958fbb" providerId="LiveId" clId="{BCDA0399-8034-47FC-8246-EB34097A31B3}" dt="2021-11-29T19:43:16.328" v="274" actId="11529"/>
          <ac:spMkLst>
            <pc:docMk/>
            <pc:sldMk cId="3296517933" sldId="258"/>
            <ac:spMk id="5" creationId="{2B26BA23-A779-4465-9A6A-97253C6D781D}"/>
          </ac:spMkLst>
        </pc:spChg>
        <pc:spChg chg="add mod">
          <ac:chgData name="AN CHAEYEONG" userId="c2877f4fd9958fbb" providerId="LiveId" clId="{BCDA0399-8034-47FC-8246-EB34097A31B3}" dt="2021-11-29T19:53:23.720" v="418" actId="14100"/>
          <ac:spMkLst>
            <pc:docMk/>
            <pc:sldMk cId="3296517933" sldId="258"/>
            <ac:spMk id="6" creationId="{47CF5B19-82B3-479F-9E1C-A4D16C4D49A1}"/>
          </ac:spMkLst>
        </pc:spChg>
        <pc:spChg chg="add mod">
          <ac:chgData name="AN CHAEYEONG" userId="c2877f4fd9958fbb" providerId="LiveId" clId="{BCDA0399-8034-47FC-8246-EB34097A31B3}" dt="2021-11-29T20:18:09.674" v="988" actId="207"/>
          <ac:spMkLst>
            <pc:docMk/>
            <pc:sldMk cId="3296517933" sldId="258"/>
            <ac:spMk id="9" creationId="{9CCA6E46-034A-46C7-9F9D-CB228C64BA82}"/>
          </ac:spMkLst>
        </pc:spChg>
        <pc:spChg chg="add del mod">
          <ac:chgData name="AN CHAEYEONG" userId="c2877f4fd9958fbb" providerId="LiveId" clId="{BCDA0399-8034-47FC-8246-EB34097A31B3}" dt="2021-11-29T19:52:19.957" v="405" actId="478"/>
          <ac:spMkLst>
            <pc:docMk/>
            <pc:sldMk cId="3296517933" sldId="258"/>
            <ac:spMk id="14" creationId="{1F8874DD-8307-4D0A-81B6-C335C2B5C2DA}"/>
          </ac:spMkLst>
        </pc:spChg>
        <pc:spChg chg="add mod">
          <ac:chgData name="AN CHAEYEONG" userId="c2877f4fd9958fbb" providerId="LiveId" clId="{BCDA0399-8034-47FC-8246-EB34097A31B3}" dt="2021-11-29T19:55:22.728" v="439" actId="1076"/>
          <ac:spMkLst>
            <pc:docMk/>
            <pc:sldMk cId="3296517933" sldId="258"/>
            <ac:spMk id="20" creationId="{28F4ECBB-EBC0-4B64-B447-B465092BD5C5}"/>
          </ac:spMkLst>
        </pc:spChg>
        <pc:spChg chg="add mod">
          <ac:chgData name="AN CHAEYEONG" userId="c2877f4fd9958fbb" providerId="LiveId" clId="{BCDA0399-8034-47FC-8246-EB34097A31B3}" dt="2021-11-29T20:00:03.882" v="546" actId="1076"/>
          <ac:spMkLst>
            <pc:docMk/>
            <pc:sldMk cId="3296517933" sldId="258"/>
            <ac:spMk id="23" creationId="{16631807-4C43-4894-8F72-3E81D5989DCA}"/>
          </ac:spMkLst>
        </pc:spChg>
        <pc:spChg chg="add mod">
          <ac:chgData name="AN CHAEYEONG" userId="c2877f4fd9958fbb" providerId="LiveId" clId="{BCDA0399-8034-47FC-8246-EB34097A31B3}" dt="2021-11-29T20:18:21.134" v="993" actId="207"/>
          <ac:spMkLst>
            <pc:docMk/>
            <pc:sldMk cId="3296517933" sldId="258"/>
            <ac:spMk id="28" creationId="{6D7B32FE-E136-448B-99E2-3F79163775F4}"/>
          </ac:spMkLst>
        </pc:spChg>
        <pc:spChg chg="add mod">
          <ac:chgData name="AN CHAEYEONG" userId="c2877f4fd9958fbb" providerId="LiveId" clId="{BCDA0399-8034-47FC-8246-EB34097A31B3}" dt="2021-11-29T20:29:49.389" v="1226"/>
          <ac:spMkLst>
            <pc:docMk/>
            <pc:sldMk cId="3296517933" sldId="258"/>
            <ac:spMk id="30" creationId="{77BA3C5F-D835-4680-AD5D-27040CA43238}"/>
          </ac:spMkLst>
        </pc:spChg>
        <pc:spChg chg="add mod">
          <ac:chgData name="AN CHAEYEONG" userId="c2877f4fd9958fbb" providerId="LiveId" clId="{BCDA0399-8034-47FC-8246-EB34097A31B3}" dt="2021-11-29T19:59:20.706" v="526" actId="208"/>
          <ac:spMkLst>
            <pc:docMk/>
            <pc:sldMk cId="3296517933" sldId="258"/>
            <ac:spMk id="31" creationId="{2ABFD9BD-E976-4E64-9BB9-081A01478FF2}"/>
          </ac:spMkLst>
        </pc:spChg>
        <pc:spChg chg="add mod">
          <ac:chgData name="AN CHAEYEONG" userId="c2877f4fd9958fbb" providerId="LiveId" clId="{BCDA0399-8034-47FC-8246-EB34097A31B3}" dt="2021-11-29T20:18:18.247" v="992" actId="207"/>
          <ac:spMkLst>
            <pc:docMk/>
            <pc:sldMk cId="3296517933" sldId="258"/>
            <ac:spMk id="34" creationId="{121D80FB-64CD-4FBC-BDAF-47BDDD4639B8}"/>
          </ac:spMkLst>
        </pc:spChg>
        <pc:spChg chg="add mod">
          <ac:chgData name="AN CHAEYEONG" userId="c2877f4fd9958fbb" providerId="LiveId" clId="{BCDA0399-8034-47FC-8246-EB34097A31B3}" dt="2021-11-29T20:00:11.057" v="548" actId="14100"/>
          <ac:spMkLst>
            <pc:docMk/>
            <pc:sldMk cId="3296517933" sldId="258"/>
            <ac:spMk id="35" creationId="{9B384EAA-5926-4C26-9A2C-FC518BFD3D44}"/>
          </ac:spMkLst>
        </pc:spChg>
        <pc:spChg chg="add mod">
          <ac:chgData name="AN CHAEYEONG" userId="c2877f4fd9958fbb" providerId="LiveId" clId="{BCDA0399-8034-47FC-8246-EB34097A31B3}" dt="2021-11-29T20:18:52.109" v="1037" actId="1076"/>
          <ac:spMkLst>
            <pc:docMk/>
            <pc:sldMk cId="3296517933" sldId="258"/>
            <ac:spMk id="36" creationId="{FAB5FE32-435A-4331-ABCA-2A5CBBD75C61}"/>
          </ac:spMkLst>
        </pc:spChg>
        <pc:spChg chg="add mod">
          <ac:chgData name="AN CHAEYEONG" userId="c2877f4fd9958fbb" providerId="LiveId" clId="{BCDA0399-8034-47FC-8246-EB34097A31B3}" dt="2021-11-29T20:19:45.001" v="1081" actId="1076"/>
          <ac:spMkLst>
            <pc:docMk/>
            <pc:sldMk cId="3296517933" sldId="258"/>
            <ac:spMk id="40" creationId="{34FAE8AE-3606-44D8-BEDC-0B66CD010E2E}"/>
          </ac:spMkLst>
        </pc:spChg>
        <pc:picChg chg="add mod">
          <ac:chgData name="AN CHAEYEONG" userId="c2877f4fd9958fbb" providerId="LiveId" clId="{BCDA0399-8034-47FC-8246-EB34097A31B3}" dt="2021-11-29T19:53:14.561" v="416" actId="1076"/>
          <ac:picMkLst>
            <pc:docMk/>
            <pc:sldMk cId="3296517933" sldId="258"/>
            <ac:picMk id="4" creationId="{D533B83A-6513-4E23-A2D7-1B78AA2ECC2C}"/>
          </ac:picMkLst>
        </pc:picChg>
        <pc:picChg chg="add mod modCrop">
          <ac:chgData name="AN CHAEYEONG" userId="c2877f4fd9958fbb" providerId="LiveId" clId="{BCDA0399-8034-47FC-8246-EB34097A31B3}" dt="2021-11-29T19:55:26.621" v="442" actId="1076"/>
          <ac:picMkLst>
            <pc:docMk/>
            <pc:sldMk cId="3296517933" sldId="258"/>
            <ac:picMk id="17" creationId="{BA3028DE-A835-4C80-B542-68941AFCAB06}"/>
          </ac:picMkLst>
        </pc:picChg>
        <pc:picChg chg="add mod">
          <ac:chgData name="AN CHAEYEONG" userId="c2877f4fd9958fbb" providerId="LiveId" clId="{BCDA0399-8034-47FC-8246-EB34097A31B3}" dt="2021-11-29T19:55:09.978" v="435" actId="1076"/>
          <ac:picMkLst>
            <pc:docMk/>
            <pc:sldMk cId="3296517933" sldId="258"/>
            <ac:picMk id="22" creationId="{19E2AF49-6F2D-46CF-B688-120AADC573C2}"/>
          </ac:picMkLst>
        </pc:picChg>
        <pc:cxnChg chg="add mod">
          <ac:chgData name="AN CHAEYEONG" userId="c2877f4fd9958fbb" providerId="LiveId" clId="{BCDA0399-8034-47FC-8246-EB34097A31B3}" dt="2021-11-29T20:09:29.362" v="890" actId="14100"/>
          <ac:cxnSpMkLst>
            <pc:docMk/>
            <pc:sldMk cId="3296517933" sldId="258"/>
            <ac:cxnSpMk id="8" creationId="{7E04C9F3-7ECD-4364-A2E5-FBAB5DE5CFFD}"/>
          </ac:cxnSpMkLst>
        </pc:cxnChg>
        <pc:cxnChg chg="add del mod">
          <ac:chgData name="AN CHAEYEONG" userId="c2877f4fd9958fbb" providerId="LiveId" clId="{BCDA0399-8034-47FC-8246-EB34097A31B3}" dt="2021-11-29T19:52:19.957" v="405" actId="478"/>
          <ac:cxnSpMkLst>
            <pc:docMk/>
            <pc:sldMk cId="3296517933" sldId="258"/>
            <ac:cxnSpMk id="10" creationId="{23B3C821-1482-46FD-85FE-3CB08DD6F068}"/>
          </ac:cxnSpMkLst>
        </pc:cxnChg>
        <pc:cxnChg chg="add mod">
          <ac:chgData name="AN CHAEYEONG" userId="c2877f4fd9958fbb" providerId="LiveId" clId="{BCDA0399-8034-47FC-8246-EB34097A31B3}" dt="2021-11-29T19:56:10.258" v="451" actId="1076"/>
          <ac:cxnSpMkLst>
            <pc:docMk/>
            <pc:sldMk cId="3296517933" sldId="258"/>
            <ac:cxnSpMk id="24" creationId="{C3AEF381-B797-4C1A-81E0-A86C67115BD9}"/>
          </ac:cxnSpMkLst>
        </pc:cxnChg>
        <pc:cxnChg chg="add mod">
          <ac:chgData name="AN CHAEYEONG" userId="c2877f4fd9958fbb" providerId="LiveId" clId="{BCDA0399-8034-47FC-8246-EB34097A31B3}" dt="2021-11-29T19:56:50.160" v="499" actId="14100"/>
          <ac:cxnSpMkLst>
            <pc:docMk/>
            <pc:sldMk cId="3296517933" sldId="258"/>
            <ac:cxnSpMk id="26" creationId="{985FBE62-0E29-4320-9E4A-86234D6CB65B}"/>
          </ac:cxnSpMkLst>
        </pc:cxnChg>
        <pc:cxnChg chg="add mod">
          <ac:chgData name="AN CHAEYEONG" userId="c2877f4fd9958fbb" providerId="LiveId" clId="{BCDA0399-8034-47FC-8246-EB34097A31B3}" dt="2021-11-29T19:59:32.634" v="530" actId="208"/>
          <ac:cxnSpMkLst>
            <pc:docMk/>
            <pc:sldMk cId="3296517933" sldId="258"/>
            <ac:cxnSpMk id="32" creationId="{8F233AAB-B2F3-49E0-AB7A-C24BD2EAB010}"/>
          </ac:cxnSpMkLst>
        </pc:cxnChg>
        <pc:cxnChg chg="add mod">
          <ac:chgData name="AN CHAEYEONG" userId="c2877f4fd9958fbb" providerId="LiveId" clId="{BCDA0399-8034-47FC-8246-EB34097A31B3}" dt="2021-11-29T20:18:58.700" v="1040" actId="14100"/>
          <ac:cxnSpMkLst>
            <pc:docMk/>
            <pc:sldMk cId="3296517933" sldId="258"/>
            <ac:cxnSpMk id="38" creationId="{162F739C-0B02-4B6A-A0BB-7967D3900FBE}"/>
          </ac:cxnSpMkLst>
        </pc:cxnChg>
      </pc:sldChg>
      <pc:sldChg chg="addSp delSp modSp new mod">
        <pc:chgData name="AN CHAEYEONG" userId="c2877f4fd9958fbb" providerId="LiveId" clId="{BCDA0399-8034-47FC-8246-EB34097A31B3}" dt="2021-11-30T01:26:04.251" v="1273" actId="20577"/>
        <pc:sldMkLst>
          <pc:docMk/>
          <pc:sldMk cId="1905847029" sldId="259"/>
        </pc:sldMkLst>
        <pc:spChg chg="add mod">
          <ac:chgData name="AN CHAEYEONG" userId="c2877f4fd9958fbb" providerId="LiveId" clId="{BCDA0399-8034-47FC-8246-EB34097A31B3}" dt="2021-11-29T20:07:13.866" v="774" actId="207"/>
          <ac:spMkLst>
            <pc:docMk/>
            <pc:sldMk cId="1905847029" sldId="259"/>
            <ac:spMk id="2" creationId="{C9BDF3D9-AB95-4E92-8330-E0400A6ABD2A}"/>
          </ac:spMkLst>
        </pc:spChg>
        <pc:spChg chg="add mod">
          <ac:chgData name="AN CHAEYEONG" userId="c2877f4fd9958fbb" providerId="LiveId" clId="{BCDA0399-8034-47FC-8246-EB34097A31B3}" dt="2021-11-29T19:40:52.905" v="246" actId="1076"/>
          <ac:spMkLst>
            <pc:docMk/>
            <pc:sldMk cId="1905847029" sldId="259"/>
            <ac:spMk id="3" creationId="{E3537EB1-150F-4530-B3B2-FC083292FDD9}"/>
          </ac:spMkLst>
        </pc:spChg>
        <pc:spChg chg="add del">
          <ac:chgData name="AN CHAEYEONG" userId="c2877f4fd9958fbb" providerId="LiveId" clId="{BCDA0399-8034-47FC-8246-EB34097A31B3}" dt="2021-11-29T19:35:08.328" v="124" actId="22"/>
          <ac:spMkLst>
            <pc:docMk/>
            <pc:sldMk cId="1905847029" sldId="259"/>
            <ac:spMk id="5" creationId="{748F0BBE-70C2-4785-B66A-2AEE4D2CA97C}"/>
          </ac:spMkLst>
        </pc:spChg>
        <pc:spChg chg="add mod">
          <ac:chgData name="AN CHAEYEONG" userId="c2877f4fd9958fbb" providerId="LiveId" clId="{BCDA0399-8034-47FC-8246-EB34097A31B3}" dt="2021-11-30T01:26:04.251" v="1273" actId="20577"/>
          <ac:spMkLst>
            <pc:docMk/>
            <pc:sldMk cId="1905847029" sldId="259"/>
            <ac:spMk id="6" creationId="{A0BE9091-A3DA-4BEB-9D08-36AA812AF14F}"/>
          </ac:spMkLst>
        </pc:spChg>
        <pc:spChg chg="add mod">
          <ac:chgData name="AN CHAEYEONG" userId="c2877f4fd9958fbb" providerId="LiveId" clId="{BCDA0399-8034-47FC-8246-EB34097A31B3}" dt="2021-11-29T19:40:55.920" v="247" actId="1076"/>
          <ac:spMkLst>
            <pc:docMk/>
            <pc:sldMk cId="1905847029" sldId="259"/>
            <ac:spMk id="7" creationId="{B62B7F4D-D052-4E5B-8214-53672BDDE5A2}"/>
          </ac:spMkLst>
        </pc:spChg>
        <pc:spChg chg="add mod">
          <ac:chgData name="AN CHAEYEONG" userId="c2877f4fd9958fbb" providerId="LiveId" clId="{BCDA0399-8034-47FC-8246-EB34097A31B3}" dt="2021-11-29T19:38:34.040" v="189" actId="164"/>
          <ac:spMkLst>
            <pc:docMk/>
            <pc:sldMk cId="1905847029" sldId="259"/>
            <ac:spMk id="8" creationId="{4C45D420-DBDC-48F7-9710-3BC906C1B44B}"/>
          </ac:spMkLst>
        </pc:spChg>
        <pc:spChg chg="add mod">
          <ac:chgData name="AN CHAEYEONG" userId="c2877f4fd9958fbb" providerId="LiveId" clId="{BCDA0399-8034-47FC-8246-EB34097A31B3}" dt="2021-11-29T19:40:59.843" v="248" actId="1076"/>
          <ac:spMkLst>
            <pc:docMk/>
            <pc:sldMk cId="1905847029" sldId="259"/>
            <ac:spMk id="9" creationId="{16AFB3E8-EFD1-418B-AC46-4442CDA76B61}"/>
          </ac:spMkLst>
        </pc:spChg>
        <pc:spChg chg="add mod">
          <ac:chgData name="AN CHAEYEONG" userId="c2877f4fd9958fbb" providerId="LiveId" clId="{BCDA0399-8034-47FC-8246-EB34097A31B3}" dt="2021-11-29T19:41:04.929" v="249" actId="1076"/>
          <ac:spMkLst>
            <pc:docMk/>
            <pc:sldMk cId="1905847029" sldId="259"/>
            <ac:spMk id="10" creationId="{40CDFE09-461F-4A5D-B51B-8F0D3613BF88}"/>
          </ac:spMkLst>
        </pc:spChg>
        <pc:spChg chg="add mod">
          <ac:chgData name="AN CHAEYEONG" userId="c2877f4fd9958fbb" providerId="LiveId" clId="{BCDA0399-8034-47FC-8246-EB34097A31B3}" dt="2021-11-29T20:21:42.839" v="1101" actId="1076"/>
          <ac:spMkLst>
            <pc:docMk/>
            <pc:sldMk cId="1905847029" sldId="259"/>
            <ac:spMk id="12" creationId="{D4BA1395-1F28-49D3-B6BC-90F1211F6CEA}"/>
          </ac:spMkLst>
        </pc:spChg>
        <pc:spChg chg="add mod">
          <ac:chgData name="AN CHAEYEONG" userId="c2877f4fd9958fbb" providerId="LiveId" clId="{BCDA0399-8034-47FC-8246-EB34097A31B3}" dt="2021-11-29T20:10:29.928" v="915" actId="1076"/>
          <ac:spMkLst>
            <pc:docMk/>
            <pc:sldMk cId="1905847029" sldId="259"/>
            <ac:spMk id="13" creationId="{75CF6E97-0149-454B-ABE1-BD8C7197AE3D}"/>
          </ac:spMkLst>
        </pc:spChg>
        <pc:spChg chg="add mod">
          <ac:chgData name="AN CHAEYEONG" userId="c2877f4fd9958fbb" providerId="LiveId" clId="{BCDA0399-8034-47FC-8246-EB34097A31B3}" dt="2021-11-29T20:08:34.925" v="884"/>
          <ac:spMkLst>
            <pc:docMk/>
            <pc:sldMk cId="1905847029" sldId="259"/>
            <ac:spMk id="14" creationId="{44B5A94A-A0D4-4BAF-9BD6-A28FD2D3AD47}"/>
          </ac:spMkLst>
        </pc:spChg>
        <pc:spChg chg="add mod">
          <ac:chgData name="AN CHAEYEONG" userId="c2877f4fd9958fbb" providerId="LiveId" clId="{BCDA0399-8034-47FC-8246-EB34097A31B3}" dt="2021-11-29T20:26:17.749" v="1131" actId="1076"/>
          <ac:spMkLst>
            <pc:docMk/>
            <pc:sldMk cId="1905847029" sldId="259"/>
            <ac:spMk id="15" creationId="{9D5A9FA3-92C9-4168-BF45-92FA11645CA2}"/>
          </ac:spMkLst>
        </pc:spChg>
        <pc:spChg chg="add mod">
          <ac:chgData name="AN CHAEYEONG" userId="c2877f4fd9958fbb" providerId="LiveId" clId="{BCDA0399-8034-47FC-8246-EB34097A31B3}" dt="2021-11-29T20:26:17.749" v="1131" actId="1076"/>
          <ac:spMkLst>
            <pc:docMk/>
            <pc:sldMk cId="1905847029" sldId="259"/>
            <ac:spMk id="17" creationId="{CC11BA50-EC57-4986-B32A-0B3AEA483A04}"/>
          </ac:spMkLst>
        </pc:spChg>
        <pc:spChg chg="add mod">
          <ac:chgData name="AN CHAEYEONG" userId="c2877f4fd9958fbb" providerId="LiveId" clId="{BCDA0399-8034-47FC-8246-EB34097A31B3}" dt="2021-11-29T20:26:17.749" v="1131" actId="1076"/>
          <ac:spMkLst>
            <pc:docMk/>
            <pc:sldMk cId="1905847029" sldId="259"/>
            <ac:spMk id="19" creationId="{B5B7BE52-0809-4D93-A3E5-62E6144CF6EA}"/>
          </ac:spMkLst>
        </pc:spChg>
        <pc:spChg chg="add mod">
          <ac:chgData name="AN CHAEYEONG" userId="c2877f4fd9958fbb" providerId="LiveId" clId="{BCDA0399-8034-47FC-8246-EB34097A31B3}" dt="2021-11-29T20:21:03.237" v="1091" actId="1076"/>
          <ac:spMkLst>
            <pc:docMk/>
            <pc:sldMk cId="1905847029" sldId="259"/>
            <ac:spMk id="21" creationId="{74548807-865D-4F09-8049-07438CEDB060}"/>
          </ac:spMkLst>
        </pc:spChg>
        <pc:spChg chg="add mod ord">
          <ac:chgData name="AN CHAEYEONG" userId="c2877f4fd9958fbb" providerId="LiveId" clId="{BCDA0399-8034-47FC-8246-EB34097A31B3}" dt="2021-11-29T20:20:58.606" v="1089" actId="1582"/>
          <ac:spMkLst>
            <pc:docMk/>
            <pc:sldMk cId="1905847029" sldId="259"/>
            <ac:spMk id="22" creationId="{5EE20067-2FAA-4118-9421-C3B1F493407E}"/>
          </ac:spMkLst>
        </pc:spChg>
        <pc:spChg chg="add mod ord">
          <ac:chgData name="AN CHAEYEONG" userId="c2877f4fd9958fbb" providerId="LiveId" clId="{BCDA0399-8034-47FC-8246-EB34097A31B3}" dt="2021-11-29T20:21:23.345" v="1097" actId="14100"/>
          <ac:spMkLst>
            <pc:docMk/>
            <pc:sldMk cId="1905847029" sldId="259"/>
            <ac:spMk id="23" creationId="{A9B6772D-5F30-45D0-A129-A302443816BE}"/>
          </ac:spMkLst>
        </pc:spChg>
        <pc:spChg chg="add del mod ord">
          <ac:chgData name="AN CHAEYEONG" userId="c2877f4fd9958fbb" providerId="LiveId" clId="{BCDA0399-8034-47FC-8246-EB34097A31B3}" dt="2021-11-29T20:26:10.947" v="1130" actId="1076"/>
          <ac:spMkLst>
            <pc:docMk/>
            <pc:sldMk cId="1905847029" sldId="259"/>
            <ac:spMk id="24" creationId="{494E6372-DE04-4E11-A93B-4F37CCC2E865}"/>
          </ac:spMkLst>
        </pc:spChg>
        <pc:spChg chg="add del mod">
          <ac:chgData name="AN CHAEYEONG" userId="c2877f4fd9958fbb" providerId="LiveId" clId="{BCDA0399-8034-47FC-8246-EB34097A31B3}" dt="2021-11-29T20:25:35.350" v="1124"/>
          <ac:spMkLst>
            <pc:docMk/>
            <pc:sldMk cId="1905847029" sldId="259"/>
            <ac:spMk id="25" creationId="{798440FA-6F82-4310-B863-A76F25EC1583}"/>
          </ac:spMkLst>
        </pc:spChg>
        <pc:grpChg chg="add mod">
          <ac:chgData name="AN CHAEYEONG" userId="c2877f4fd9958fbb" providerId="LiveId" clId="{BCDA0399-8034-47FC-8246-EB34097A31B3}" dt="2021-11-29T20:10:39.228" v="916" actId="1076"/>
          <ac:grpSpMkLst>
            <pc:docMk/>
            <pc:sldMk cId="1905847029" sldId="259"/>
            <ac:grpSpMk id="11" creationId="{26840344-8E18-4F7C-9F61-427EA990BB3E}"/>
          </ac:grpSpMkLst>
        </pc:grpChg>
      </pc:sldChg>
      <pc:sldChg chg="addSp delSp modSp add mod">
        <pc:chgData name="AN CHAEYEONG" userId="c2877f4fd9958fbb" providerId="LiveId" clId="{BCDA0399-8034-47FC-8246-EB34097A31B3}" dt="2021-11-29T20:34:32.237" v="1266" actId="113"/>
        <pc:sldMkLst>
          <pc:docMk/>
          <pc:sldMk cId="629173872" sldId="260"/>
        </pc:sldMkLst>
        <pc:spChg chg="del">
          <ac:chgData name="AN CHAEYEONG" userId="c2877f4fd9958fbb" providerId="LiveId" clId="{BCDA0399-8034-47FC-8246-EB34097A31B3}" dt="2021-11-29T20:01:22.133" v="550" actId="478"/>
          <ac:spMkLst>
            <pc:docMk/>
            <pc:sldMk cId="629173872" sldId="260"/>
            <ac:spMk id="6" creationId="{47CF5B19-82B3-479F-9E1C-A4D16C4D49A1}"/>
          </ac:spMkLst>
        </pc:spChg>
        <pc:spChg chg="mod">
          <ac:chgData name="AN CHAEYEONG" userId="c2877f4fd9958fbb" providerId="LiveId" clId="{BCDA0399-8034-47FC-8246-EB34097A31B3}" dt="2021-11-29T20:32:31.589" v="1255" actId="1076"/>
          <ac:spMkLst>
            <pc:docMk/>
            <pc:sldMk cId="629173872" sldId="260"/>
            <ac:spMk id="9" creationId="{9CCA6E46-034A-46C7-9F9D-CB228C64BA82}"/>
          </ac:spMkLst>
        </pc:spChg>
        <pc:spChg chg="del">
          <ac:chgData name="AN CHAEYEONG" userId="c2877f4fd9958fbb" providerId="LiveId" clId="{BCDA0399-8034-47FC-8246-EB34097A31B3}" dt="2021-11-29T20:01:30.685" v="551" actId="478"/>
          <ac:spMkLst>
            <pc:docMk/>
            <pc:sldMk cId="629173872" sldId="260"/>
            <ac:spMk id="20" creationId="{28F4ECBB-EBC0-4B64-B447-B465092BD5C5}"/>
          </ac:spMkLst>
        </pc:spChg>
        <pc:spChg chg="add mod">
          <ac:chgData name="AN CHAEYEONG" userId="c2877f4fd9958fbb" providerId="LiveId" clId="{BCDA0399-8034-47FC-8246-EB34097A31B3}" dt="2021-11-29T20:32:42.606" v="1256" actId="1076"/>
          <ac:spMkLst>
            <pc:docMk/>
            <pc:sldMk cId="629173872" sldId="260"/>
            <ac:spMk id="21" creationId="{3DA2FD9D-95E2-4CDF-A6DA-4F524628868C}"/>
          </ac:spMkLst>
        </pc:spChg>
        <pc:spChg chg="del">
          <ac:chgData name="AN CHAEYEONG" userId="c2877f4fd9958fbb" providerId="LiveId" clId="{BCDA0399-8034-47FC-8246-EB34097A31B3}" dt="2021-11-29T20:01:30.685" v="551" actId="478"/>
          <ac:spMkLst>
            <pc:docMk/>
            <pc:sldMk cId="629173872" sldId="260"/>
            <ac:spMk id="23" creationId="{16631807-4C43-4894-8F72-3E81D5989DCA}"/>
          </ac:spMkLst>
        </pc:spChg>
        <pc:spChg chg="add mod">
          <ac:chgData name="AN CHAEYEONG" userId="c2877f4fd9958fbb" providerId="LiveId" clId="{BCDA0399-8034-47FC-8246-EB34097A31B3}" dt="2021-11-29T20:32:47.662" v="1257" actId="1076"/>
          <ac:spMkLst>
            <pc:docMk/>
            <pc:sldMk cId="629173872" sldId="260"/>
            <ac:spMk id="25" creationId="{06CE6691-69E6-40D4-8D3D-E1DB9C3B5B15}"/>
          </ac:spMkLst>
        </pc:spChg>
        <pc:spChg chg="add mod">
          <ac:chgData name="AN CHAEYEONG" userId="c2877f4fd9958fbb" providerId="LiveId" clId="{BCDA0399-8034-47FC-8246-EB34097A31B3}" dt="2021-11-29T20:29:29.993" v="1222" actId="207"/>
          <ac:spMkLst>
            <pc:docMk/>
            <pc:sldMk cId="629173872" sldId="260"/>
            <ac:spMk id="27" creationId="{C90945A4-CCF3-49F6-854E-5724A257593C}"/>
          </ac:spMkLst>
        </pc:spChg>
        <pc:spChg chg="del">
          <ac:chgData name="AN CHAEYEONG" userId="c2877f4fd9958fbb" providerId="LiveId" clId="{BCDA0399-8034-47FC-8246-EB34097A31B3}" dt="2021-11-29T20:01:30.685" v="551" actId="478"/>
          <ac:spMkLst>
            <pc:docMk/>
            <pc:sldMk cId="629173872" sldId="260"/>
            <ac:spMk id="28" creationId="{6D7B32FE-E136-448B-99E2-3F79163775F4}"/>
          </ac:spMkLst>
        </pc:spChg>
        <pc:spChg chg="add mod">
          <ac:chgData name="AN CHAEYEONG" userId="c2877f4fd9958fbb" providerId="LiveId" clId="{BCDA0399-8034-47FC-8246-EB34097A31B3}" dt="2021-11-29T20:32:31.589" v="1255" actId="1076"/>
          <ac:spMkLst>
            <pc:docMk/>
            <pc:sldMk cId="629173872" sldId="260"/>
            <ac:spMk id="29" creationId="{CFE24141-7D30-4B22-A0BF-7ED66EE26D8F}"/>
          </ac:spMkLst>
        </pc:spChg>
        <pc:spChg chg="mod">
          <ac:chgData name="AN CHAEYEONG" userId="c2877f4fd9958fbb" providerId="LiveId" clId="{BCDA0399-8034-47FC-8246-EB34097A31B3}" dt="2021-11-29T20:29:40.262" v="1225"/>
          <ac:spMkLst>
            <pc:docMk/>
            <pc:sldMk cId="629173872" sldId="260"/>
            <ac:spMk id="30" creationId="{77BA3C5F-D835-4680-AD5D-27040CA43238}"/>
          </ac:spMkLst>
        </pc:spChg>
        <pc:spChg chg="del">
          <ac:chgData name="AN CHAEYEONG" userId="c2877f4fd9958fbb" providerId="LiveId" clId="{BCDA0399-8034-47FC-8246-EB34097A31B3}" dt="2021-11-29T20:01:30.685" v="551" actId="478"/>
          <ac:spMkLst>
            <pc:docMk/>
            <pc:sldMk cId="629173872" sldId="260"/>
            <ac:spMk id="31" creationId="{2ABFD9BD-E976-4E64-9BB9-081A01478FF2}"/>
          </ac:spMkLst>
        </pc:spChg>
        <pc:spChg chg="add mod">
          <ac:chgData name="AN CHAEYEONG" userId="c2877f4fd9958fbb" providerId="LiveId" clId="{BCDA0399-8034-47FC-8246-EB34097A31B3}" dt="2021-11-29T20:33:02.475" v="1259" actId="1076"/>
          <ac:spMkLst>
            <pc:docMk/>
            <pc:sldMk cId="629173872" sldId="260"/>
            <ac:spMk id="33" creationId="{33CCC176-D750-4DD7-B47F-B1E9F0FF4049}"/>
          </ac:spMkLst>
        </pc:spChg>
        <pc:spChg chg="del">
          <ac:chgData name="AN CHAEYEONG" userId="c2877f4fd9958fbb" providerId="LiveId" clId="{BCDA0399-8034-47FC-8246-EB34097A31B3}" dt="2021-11-29T20:01:30.685" v="551" actId="478"/>
          <ac:spMkLst>
            <pc:docMk/>
            <pc:sldMk cId="629173872" sldId="260"/>
            <ac:spMk id="34" creationId="{121D80FB-64CD-4FBC-BDAF-47BDDD4639B8}"/>
          </ac:spMkLst>
        </pc:spChg>
        <pc:spChg chg="del">
          <ac:chgData name="AN CHAEYEONG" userId="c2877f4fd9958fbb" providerId="LiveId" clId="{BCDA0399-8034-47FC-8246-EB34097A31B3}" dt="2021-11-29T20:01:34.555" v="552" actId="478"/>
          <ac:spMkLst>
            <pc:docMk/>
            <pc:sldMk cId="629173872" sldId="260"/>
            <ac:spMk id="35" creationId="{9B384EAA-5926-4C26-9A2C-FC518BFD3D44}"/>
          </ac:spMkLst>
        </pc:spChg>
        <pc:spChg chg="add mod">
          <ac:chgData name="AN CHAEYEONG" userId="c2877f4fd9958fbb" providerId="LiveId" clId="{BCDA0399-8034-47FC-8246-EB34097A31B3}" dt="2021-11-29T20:33:07.148" v="1260" actId="1076"/>
          <ac:spMkLst>
            <pc:docMk/>
            <pc:sldMk cId="629173872" sldId="260"/>
            <ac:spMk id="36" creationId="{5B7C5109-FE46-459D-B134-014E93C4A658}"/>
          </ac:spMkLst>
        </pc:spChg>
        <pc:spChg chg="add mod">
          <ac:chgData name="AN CHAEYEONG" userId="c2877f4fd9958fbb" providerId="LiveId" clId="{BCDA0399-8034-47FC-8246-EB34097A31B3}" dt="2021-11-29T20:34:32.237" v="1266" actId="113"/>
          <ac:spMkLst>
            <pc:docMk/>
            <pc:sldMk cId="629173872" sldId="260"/>
            <ac:spMk id="37" creationId="{63198C15-DEC8-49A8-B458-BE1BF105F78D}"/>
          </ac:spMkLst>
        </pc:spChg>
        <pc:picChg chg="del">
          <ac:chgData name="AN CHAEYEONG" userId="c2877f4fd9958fbb" providerId="LiveId" clId="{BCDA0399-8034-47FC-8246-EB34097A31B3}" dt="2021-11-29T20:01:22.133" v="550" actId="478"/>
          <ac:picMkLst>
            <pc:docMk/>
            <pc:sldMk cId="629173872" sldId="260"/>
            <ac:picMk id="4" creationId="{D533B83A-6513-4E23-A2D7-1B78AA2ECC2C}"/>
          </ac:picMkLst>
        </pc:picChg>
        <pc:picChg chg="mod">
          <ac:chgData name="AN CHAEYEONG" userId="c2877f4fd9958fbb" providerId="LiveId" clId="{BCDA0399-8034-47FC-8246-EB34097A31B3}" dt="2021-11-29T20:05:55.632" v="767" actId="1076"/>
          <ac:picMkLst>
            <pc:docMk/>
            <pc:sldMk cId="629173872" sldId="260"/>
            <ac:picMk id="17" creationId="{BA3028DE-A835-4C80-B542-68941AFCAB06}"/>
          </ac:picMkLst>
        </pc:picChg>
        <pc:picChg chg="del">
          <ac:chgData name="AN CHAEYEONG" userId="c2877f4fd9958fbb" providerId="LiveId" clId="{BCDA0399-8034-47FC-8246-EB34097A31B3}" dt="2021-11-29T20:01:30.685" v="551" actId="478"/>
          <ac:picMkLst>
            <pc:docMk/>
            <pc:sldMk cId="629173872" sldId="260"/>
            <ac:picMk id="22" creationId="{19E2AF49-6F2D-46CF-B688-120AADC573C2}"/>
          </ac:picMkLst>
        </pc:picChg>
        <pc:cxnChg chg="del mod">
          <ac:chgData name="AN CHAEYEONG" userId="c2877f4fd9958fbb" providerId="LiveId" clId="{BCDA0399-8034-47FC-8246-EB34097A31B3}" dt="2021-11-29T20:01:22.133" v="550" actId="478"/>
          <ac:cxnSpMkLst>
            <pc:docMk/>
            <pc:sldMk cId="629173872" sldId="260"/>
            <ac:cxnSpMk id="8" creationId="{7E04C9F3-7ECD-4364-A2E5-FBAB5DE5CFFD}"/>
          </ac:cxnSpMkLst>
        </pc:cxnChg>
        <pc:cxnChg chg="del">
          <ac:chgData name="AN CHAEYEONG" userId="c2877f4fd9958fbb" providerId="LiveId" clId="{BCDA0399-8034-47FC-8246-EB34097A31B3}" dt="2021-11-29T20:01:30.685" v="551" actId="478"/>
          <ac:cxnSpMkLst>
            <pc:docMk/>
            <pc:sldMk cId="629173872" sldId="260"/>
            <ac:cxnSpMk id="24" creationId="{C3AEF381-B797-4C1A-81E0-A86C67115BD9}"/>
          </ac:cxnSpMkLst>
        </pc:cxnChg>
        <pc:cxnChg chg="del">
          <ac:chgData name="AN CHAEYEONG" userId="c2877f4fd9958fbb" providerId="LiveId" clId="{BCDA0399-8034-47FC-8246-EB34097A31B3}" dt="2021-11-29T20:01:30.685" v="551" actId="478"/>
          <ac:cxnSpMkLst>
            <pc:docMk/>
            <pc:sldMk cId="629173872" sldId="260"/>
            <ac:cxnSpMk id="26" creationId="{985FBE62-0E29-4320-9E4A-86234D6CB65B}"/>
          </ac:cxnSpMkLst>
        </pc:cxnChg>
        <pc:cxnChg chg="del">
          <ac:chgData name="AN CHAEYEONG" userId="c2877f4fd9958fbb" providerId="LiveId" clId="{BCDA0399-8034-47FC-8246-EB34097A31B3}" dt="2021-11-29T20:01:30.685" v="551" actId="478"/>
          <ac:cxnSpMkLst>
            <pc:docMk/>
            <pc:sldMk cId="629173872" sldId="260"/>
            <ac:cxnSpMk id="32" creationId="{8F233AAB-B2F3-49E0-AB7A-C24BD2EAB01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15481-A5A2-4425-8DC7-4A5D69DBB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7D46C0-F105-4A10-B9EB-50D42DA89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A0CEA-BF14-49F0-803F-8E48107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23E-1629-49BF-920C-F72BCC87DA8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676E9-EA6D-4334-A114-3D5254D1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91AF5-62C0-471D-94C1-C8CBE12A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5B3E-B61E-4184-80CD-C8A50D07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63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985F8-AE4C-491D-B168-2BFE6A73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DDC996-5DF9-4412-8E3F-4AAAD26B7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3FC7E-6DE4-4F4C-8C18-7B152F9C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23E-1629-49BF-920C-F72BCC87DA8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A2B15-3946-439C-A66C-C4BEE19E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061C7-2E6F-4C48-8477-EF0A87A6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5B3E-B61E-4184-80CD-C8A50D07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6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7D675-0AF1-4226-8DD5-22B225975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E71538-81AF-42C4-9120-60FB16BBC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686E9-E628-4EB9-9110-76F5A25B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23E-1629-49BF-920C-F72BCC87DA8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82874-6DA2-4ACE-9685-76C1A3D4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FE8E3-EC8F-4FBC-9156-DE2D8E47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5B3E-B61E-4184-80CD-C8A50D07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8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5D450-8859-4945-8ED0-8FF895DA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85753-587C-4732-88CC-AF3B298E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8185D-567A-4E60-B650-07FEB3F9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23E-1629-49BF-920C-F72BCC87DA8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ABBA5-8EAB-47C8-A19D-4D46CC19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F0D4-349D-4B38-8A66-96D4A278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5B3E-B61E-4184-80CD-C8A50D07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7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6C7DC-603B-4EDA-85F6-A2540B23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8C6FC-3647-48B3-AF58-AFD618E7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08631-CE04-4F4A-95BE-14F45976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23E-1629-49BF-920C-F72BCC87DA8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ED8F7-9F70-4B01-AF55-7A1CBC1A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C3231-D61F-4251-8FC8-13D9095B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5B3E-B61E-4184-80CD-C8A50D07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6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44402-74D0-4B28-BC65-37837D80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D7036-0C3F-4B7A-86F2-04893E2BF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BF1394-FC06-4CBF-855B-CB3406E1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3881B-7A80-4F4B-AA91-4216DE2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23E-1629-49BF-920C-F72BCC87DA8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C34A1-CAF2-4191-8526-FECD4D30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D3A6B-3030-4750-884D-71A75928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5B3E-B61E-4184-80CD-C8A50D07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24341-9EDF-40FC-8817-32C926FC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34D09-63D4-4296-88D7-11008EFE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932F19-7EC3-46DE-9BCE-1B8DE00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2CA9AB-47F1-44F3-9124-2F51C6C2A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70AAAE-8AE5-496D-8960-2B84616E0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53475D-1D62-4FC1-A1CF-E82A8333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23E-1629-49BF-920C-F72BCC87DA8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08679-3C3F-454A-9044-FB4A2E44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33D9D5-0287-40FC-AE67-FF7BA4C2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5B3E-B61E-4184-80CD-C8A50D07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13FA8-C37A-4460-82FF-3591C882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2680A8-A60E-4900-83DB-710C3C32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23E-1629-49BF-920C-F72BCC87DA8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17358-F527-458D-8D58-74D77432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E9911E-8745-4774-AB2D-EA97CFC1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5B3E-B61E-4184-80CD-C8A50D07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5E165-765D-4741-9F67-72FA0612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23E-1629-49BF-920C-F72BCC87DA8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01C896-057E-4904-9B32-91BF4A0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2C5F7-B283-4B58-BE7F-7CD4F369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5B3E-B61E-4184-80CD-C8A50D07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2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99A1-ADA7-4E7F-85B4-BD646D6B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629C7-F25A-400D-BD09-DFA157E2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A13358-E7B5-4A0D-BA27-0364A7748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F3499-4B9E-48A5-86CB-55DE7B82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23E-1629-49BF-920C-F72BCC87DA8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D20A5-A299-4C6D-96BD-4227E002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1F7B4-FEAE-41E8-B73A-9A48A1B0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5B3E-B61E-4184-80CD-C8A50D07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680B6-D416-4933-9782-EFB2FC6C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D03AF9-85C4-4A27-B07D-8E10B5B7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06875-CF76-43DE-8538-07A625027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95246-EFD1-4FC2-B100-4581AAC9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23E-1629-49BF-920C-F72BCC87DA8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81963-41DE-4CC8-A67F-8BDABDCB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D782F-6523-499D-B0AB-1AFBA7BA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5B3E-B61E-4184-80CD-C8A50D07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0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5F2D1F-33AC-4787-90DA-82FAAC65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83A4D-45CE-4DB9-8758-7A0A14E7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F19E4-1187-4D4F-B939-BDBE5BB1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623E-1629-49BF-920C-F72BCC87DA8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4D1E7-FF53-4A99-9534-54CD1EE30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793BB-A616-484E-A85F-4E24862BB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5B3E-B61E-4184-80CD-C8A50D07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3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889857-30CF-49E1-9A47-F92BEB43BA0F}"/>
              </a:ext>
            </a:extLst>
          </p:cNvPr>
          <p:cNvSpPr txBox="1"/>
          <p:nvPr/>
        </p:nvSpPr>
        <p:spPr>
          <a:xfrm>
            <a:off x="1908793" y="2612608"/>
            <a:ext cx="8552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masis MT Pro Black" panose="020B0604020202020204" pitchFamily="18" charset="0"/>
              </a:rPr>
              <a:t>[Where’s My Treasure Chest]</a:t>
            </a:r>
            <a:endParaRPr lang="ko-KR" altLang="en-US" sz="4400" dirty="0">
              <a:latin typeface="Amasis MT Pro Black" panose="020B0604020202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42B13-9B57-494F-8D71-706DC0E5D450}"/>
              </a:ext>
            </a:extLst>
          </p:cNvPr>
          <p:cNvSpPr txBox="1"/>
          <p:nvPr/>
        </p:nvSpPr>
        <p:spPr>
          <a:xfrm>
            <a:off x="4815840" y="194056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지뢰 찾기 게임을 응용한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02CDD-157B-49DC-B044-B888C41DA486}"/>
              </a:ext>
            </a:extLst>
          </p:cNvPr>
          <p:cNvSpPr txBox="1"/>
          <p:nvPr/>
        </p:nvSpPr>
        <p:spPr>
          <a:xfrm>
            <a:off x="3897321" y="3711715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2021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소프트웨어프로젝트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 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D6033-3053-4B09-9365-7ECD3B428239}"/>
              </a:ext>
            </a:extLst>
          </p:cNvPr>
          <p:cNvSpPr txBox="1"/>
          <p:nvPr/>
        </p:nvSpPr>
        <p:spPr>
          <a:xfrm>
            <a:off x="5175714" y="4829315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20213021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신채원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20213024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안채영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44A74A-1328-445F-A7D1-6D0C4E665A01}"/>
              </a:ext>
            </a:extLst>
          </p:cNvPr>
          <p:cNvSpPr/>
          <p:nvPr/>
        </p:nvSpPr>
        <p:spPr>
          <a:xfrm>
            <a:off x="467360" y="375920"/>
            <a:ext cx="11257280" cy="605536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1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DEF4E8-D73C-40AA-B1FE-AF095F68A131}"/>
              </a:ext>
            </a:extLst>
          </p:cNvPr>
          <p:cNvSpPr/>
          <p:nvPr/>
        </p:nvSpPr>
        <p:spPr>
          <a:xfrm>
            <a:off x="467360" y="375920"/>
            <a:ext cx="11257280" cy="605536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04D3D-2EB3-46A3-A878-8270C6CAB4A6}"/>
              </a:ext>
            </a:extLst>
          </p:cNvPr>
          <p:cNvSpPr txBox="1"/>
          <p:nvPr/>
        </p:nvSpPr>
        <p:spPr>
          <a:xfrm>
            <a:off x="5285521" y="182414"/>
            <a:ext cx="16209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요구사항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33B83A-6513-4E23-A2D7-1B78AA2EC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" t="1333" r="701" b="1434"/>
          <a:stretch/>
        </p:blipFill>
        <p:spPr>
          <a:xfrm>
            <a:off x="867262" y="1392206"/>
            <a:ext cx="2743199" cy="2072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오른쪽 대괄호 5">
            <a:extLst>
              <a:ext uri="{FF2B5EF4-FFF2-40B4-BE49-F238E27FC236}">
                <a16:creationId xmlns:a16="http://schemas.microsoft.com/office/drawing/2014/main" id="{47CF5B19-82B3-479F-9E1C-A4D16C4D49A1}"/>
              </a:ext>
            </a:extLst>
          </p:cNvPr>
          <p:cNvSpPr/>
          <p:nvPr/>
        </p:nvSpPr>
        <p:spPr>
          <a:xfrm>
            <a:off x="3352800" y="2230569"/>
            <a:ext cx="264160" cy="1233991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04C9F3-7ECD-4364-A2E5-FBAB5DE5CFFD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3616960" y="1654294"/>
            <a:ext cx="563785" cy="119327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CA6E46-034A-46C7-9F9D-CB228C64BA82}"/>
              </a:ext>
            </a:extLst>
          </p:cNvPr>
          <p:cNvSpPr txBox="1"/>
          <p:nvPr/>
        </p:nvSpPr>
        <p:spPr>
          <a:xfrm>
            <a:off x="3866509" y="1134457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난이도 선택 및 게임방법 설명 버튼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A3028DE-A835-4C80-B542-68941AFCA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"/>
          <a:stretch/>
        </p:blipFill>
        <p:spPr>
          <a:xfrm>
            <a:off x="5051697" y="2193765"/>
            <a:ext cx="4538366" cy="340608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28F4ECBB-EBC0-4B64-B447-B465092BD5C5}"/>
              </a:ext>
            </a:extLst>
          </p:cNvPr>
          <p:cNvSpPr/>
          <p:nvPr/>
        </p:nvSpPr>
        <p:spPr>
          <a:xfrm>
            <a:off x="8813736" y="2560320"/>
            <a:ext cx="558800" cy="3962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19E2AF49-6F2D-46CF-B688-120AADC57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6" y="3878094"/>
            <a:ext cx="3015566" cy="228189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16631807-4C43-4894-8F72-3E81D5989DCA}"/>
              </a:ext>
            </a:extLst>
          </p:cNvPr>
          <p:cNvSpPr/>
          <p:nvPr/>
        </p:nvSpPr>
        <p:spPr>
          <a:xfrm>
            <a:off x="3430576" y="5401730"/>
            <a:ext cx="1130945" cy="6333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3AEF381-B797-4C1A-81E0-A86C67115BD9}"/>
              </a:ext>
            </a:extLst>
          </p:cNvPr>
          <p:cNvCxnSpPr>
            <a:cxnSpLocks/>
          </p:cNvCxnSpPr>
          <p:nvPr/>
        </p:nvCxnSpPr>
        <p:spPr>
          <a:xfrm>
            <a:off x="4492897" y="5932311"/>
            <a:ext cx="1727519" cy="2234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85FBE62-0E29-4320-9E4A-86234D6CB65B}"/>
              </a:ext>
            </a:extLst>
          </p:cNvPr>
          <p:cNvCxnSpPr>
            <a:cxnSpLocks/>
          </p:cNvCxnSpPr>
          <p:nvPr/>
        </p:nvCxnSpPr>
        <p:spPr>
          <a:xfrm>
            <a:off x="9093136" y="2945388"/>
            <a:ext cx="52167" cy="28479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7B32FE-E136-448B-99E2-3F79163775F4}"/>
              </a:ext>
            </a:extLst>
          </p:cNvPr>
          <p:cNvSpPr txBox="1"/>
          <p:nvPr/>
        </p:nvSpPr>
        <p:spPr>
          <a:xfrm>
            <a:off x="6498425" y="576998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메인으로 돌아가기 버튼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BA3C5F-D835-4680-AD5D-27040CA43238}"/>
              </a:ext>
            </a:extLst>
          </p:cNvPr>
          <p:cNvSpPr txBox="1"/>
          <p:nvPr/>
        </p:nvSpPr>
        <p:spPr>
          <a:xfrm>
            <a:off x="8845228" y="777543"/>
            <a:ext cx="194796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인터페이스</a:t>
            </a:r>
          </a:p>
        </p:txBody>
      </p:sp>
      <p:sp>
        <p:nvSpPr>
          <p:cNvPr id="31" name="양쪽 중괄호 30">
            <a:extLst>
              <a:ext uri="{FF2B5EF4-FFF2-40B4-BE49-F238E27FC236}">
                <a16:creationId xmlns:a16="http://schemas.microsoft.com/office/drawing/2014/main" id="{2ABFD9BD-E976-4E64-9BB9-081A01478FF2}"/>
              </a:ext>
            </a:extLst>
          </p:cNvPr>
          <p:cNvSpPr/>
          <p:nvPr/>
        </p:nvSpPr>
        <p:spPr>
          <a:xfrm>
            <a:off x="5045198" y="2945388"/>
            <a:ext cx="4538365" cy="2643290"/>
          </a:xfrm>
          <a:prstGeom prst="bracePair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F233AAB-B2F3-49E0-AB7A-C24BD2EAB010}"/>
              </a:ext>
            </a:extLst>
          </p:cNvPr>
          <p:cNvCxnSpPr>
            <a:cxnSpLocks/>
          </p:cNvCxnSpPr>
          <p:nvPr/>
        </p:nvCxnSpPr>
        <p:spPr>
          <a:xfrm flipV="1">
            <a:off x="9438353" y="3403600"/>
            <a:ext cx="213583" cy="60220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1D80FB-64CD-4FBC-BDAF-47BDDD4639B8}"/>
              </a:ext>
            </a:extLst>
          </p:cNvPr>
          <p:cNvSpPr txBox="1"/>
          <p:nvPr/>
        </p:nvSpPr>
        <p:spPr>
          <a:xfrm>
            <a:off x="9742751" y="3034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게임창</a:t>
            </a:r>
            <a:endParaRPr lang="ko-KR" altLang="en-US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B384EAA-5926-4C26-9A2C-FC518BFD3D44}"/>
              </a:ext>
            </a:extLst>
          </p:cNvPr>
          <p:cNvSpPr/>
          <p:nvPr/>
        </p:nvSpPr>
        <p:spPr>
          <a:xfrm>
            <a:off x="5061538" y="2487722"/>
            <a:ext cx="2477182" cy="6333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B5FE32-435A-4331-ABCA-2A5CBBD75C61}"/>
              </a:ext>
            </a:extLst>
          </p:cNvPr>
          <p:cNvSpPr txBox="1"/>
          <p:nvPr/>
        </p:nvSpPr>
        <p:spPr>
          <a:xfrm>
            <a:off x="6095999" y="1704191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열쇠 개수 및 보물상자 개수를 보여줌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62F739C-0B02-4B6A-A0BB-7967D3900FBE}"/>
              </a:ext>
            </a:extLst>
          </p:cNvPr>
          <p:cNvCxnSpPr>
            <a:cxnSpLocks/>
          </p:cNvCxnSpPr>
          <p:nvPr/>
        </p:nvCxnSpPr>
        <p:spPr>
          <a:xfrm flipV="1">
            <a:off x="5994400" y="2073524"/>
            <a:ext cx="186191" cy="45766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4FAE8AE-3606-44D8-BEDC-0B66CD010E2E}"/>
              </a:ext>
            </a:extLst>
          </p:cNvPr>
          <p:cNvSpPr txBox="1"/>
          <p:nvPr/>
        </p:nvSpPr>
        <p:spPr>
          <a:xfrm>
            <a:off x="1807681" y="399479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성공 결과 여부 출력</a:t>
            </a:r>
          </a:p>
        </p:txBody>
      </p:sp>
    </p:spTree>
    <p:extLst>
      <p:ext uri="{BB962C8B-B14F-4D97-AF65-F5344CB8AC3E}">
        <p14:creationId xmlns:p14="http://schemas.microsoft.com/office/powerpoint/2010/main" val="329651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DEF4E8-D73C-40AA-B1FE-AF095F68A131}"/>
              </a:ext>
            </a:extLst>
          </p:cNvPr>
          <p:cNvSpPr/>
          <p:nvPr/>
        </p:nvSpPr>
        <p:spPr>
          <a:xfrm>
            <a:off x="467360" y="375920"/>
            <a:ext cx="11257280" cy="605536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04D3D-2EB3-46A3-A878-8270C6CAB4A6}"/>
              </a:ext>
            </a:extLst>
          </p:cNvPr>
          <p:cNvSpPr txBox="1"/>
          <p:nvPr/>
        </p:nvSpPr>
        <p:spPr>
          <a:xfrm>
            <a:off x="5285521" y="182414"/>
            <a:ext cx="16209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요구사항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A6E46-034A-46C7-9F9D-CB228C64BA82}"/>
              </a:ext>
            </a:extLst>
          </p:cNvPr>
          <p:cNvSpPr txBox="1"/>
          <p:nvPr/>
        </p:nvSpPr>
        <p:spPr>
          <a:xfrm>
            <a:off x="6698275" y="229536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곡괭이 </a:t>
            </a:r>
            <a:r>
              <a:rPr lang="en-US" altLang="ko-KR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마우스 좌 클릭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A3028DE-A835-4C80-B542-68941AFCA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"/>
          <a:stretch/>
        </p:blipFill>
        <p:spPr>
          <a:xfrm>
            <a:off x="674787" y="1519320"/>
            <a:ext cx="5400894" cy="405342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7BA3C5F-D835-4680-AD5D-27040CA43238}"/>
              </a:ext>
            </a:extLst>
          </p:cNvPr>
          <p:cNvSpPr txBox="1"/>
          <p:nvPr/>
        </p:nvSpPr>
        <p:spPr>
          <a:xfrm>
            <a:off x="8599244" y="963255"/>
            <a:ext cx="8899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A2FD9D-95E2-4CDF-A6DA-4F524628868C}"/>
              </a:ext>
            </a:extLst>
          </p:cNvPr>
          <p:cNvSpPr txBox="1"/>
          <p:nvPr/>
        </p:nvSpPr>
        <p:spPr>
          <a:xfrm>
            <a:off x="6721641" y="3305173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열쇠 </a:t>
            </a:r>
            <a:r>
              <a:rPr lang="en-US" altLang="ko-KR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휠 클릭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CE6691-69E6-40D4-8D3D-E1DB9C3B5B15}"/>
              </a:ext>
            </a:extLst>
          </p:cNvPr>
          <p:cNvSpPr txBox="1"/>
          <p:nvPr/>
        </p:nvSpPr>
        <p:spPr>
          <a:xfrm>
            <a:off x="6721641" y="5333825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깃발 꽂기 </a:t>
            </a:r>
            <a:r>
              <a:rPr lang="en-US" altLang="ko-KR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 클릭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945A4-CCF3-49F6-854E-5724A257593C}"/>
              </a:ext>
            </a:extLst>
          </p:cNvPr>
          <p:cNvSpPr txBox="1"/>
          <p:nvPr/>
        </p:nvSpPr>
        <p:spPr>
          <a:xfrm>
            <a:off x="6698275" y="1734160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선택한 난이도에 따라 보물상자 개수 선정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E24141-7D30-4B22-A0BF-7ED66EE26D8F}"/>
              </a:ext>
            </a:extLst>
          </p:cNvPr>
          <p:cNvSpPr txBox="1"/>
          <p:nvPr/>
        </p:nvSpPr>
        <p:spPr>
          <a:xfrm>
            <a:off x="6776720" y="2764659"/>
            <a:ext cx="427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주변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칸에 존재하는 보물상자의 개수 나타냄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CCC176-D750-4DD7-B47F-B1E9F0FF4049}"/>
              </a:ext>
            </a:extLst>
          </p:cNvPr>
          <p:cNvSpPr txBox="1"/>
          <p:nvPr/>
        </p:nvSpPr>
        <p:spPr>
          <a:xfrm>
            <a:off x="6776720" y="3876150"/>
            <a:ext cx="6096000" cy="324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600" b="1" kern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해당 버튼을 통해 보물상자를 찾을 수 있음</a:t>
            </a:r>
            <a:endParaRPr lang="ko-KR" altLang="ko-KR" sz="1200" b="1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7C5109-FE46-459D-B134-014E93C4A658}"/>
              </a:ext>
            </a:extLst>
          </p:cNvPr>
          <p:cNvSpPr txBox="1"/>
          <p:nvPr/>
        </p:nvSpPr>
        <p:spPr>
          <a:xfrm>
            <a:off x="6776720" y="4341167"/>
            <a:ext cx="4176055" cy="842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400" b="1" kern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목표까지 남은 보물상자 수 업데이트하여 출력</a:t>
            </a:r>
            <a:endParaRPr lang="en-US" altLang="ko-KR" sz="14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400" b="1" kern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찾은 보물상자 개수 업데이트하여 출력</a:t>
            </a:r>
            <a:endParaRPr lang="ko-KR" altLang="ko-KR" sz="1400" b="1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198C15-DEC8-49A8-B458-BE1BF105F78D}"/>
              </a:ext>
            </a:extLst>
          </p:cNvPr>
          <p:cNvSpPr txBox="1"/>
          <p:nvPr/>
        </p:nvSpPr>
        <p:spPr>
          <a:xfrm>
            <a:off x="6698275" y="5795592"/>
            <a:ext cx="6436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kern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보물상자 예상 위치 표시를 위함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17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94E6372-DE04-4E11-A93B-4F37CCC2E865}"/>
              </a:ext>
            </a:extLst>
          </p:cNvPr>
          <p:cNvSpPr/>
          <p:nvPr/>
        </p:nvSpPr>
        <p:spPr>
          <a:xfrm rot="16200000">
            <a:off x="7302484" y="2010623"/>
            <a:ext cx="4937760" cy="34662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9B6772D-5F30-45D0-A129-A302443816BE}"/>
              </a:ext>
            </a:extLst>
          </p:cNvPr>
          <p:cNvSpPr/>
          <p:nvPr/>
        </p:nvSpPr>
        <p:spPr>
          <a:xfrm>
            <a:off x="874587" y="4033936"/>
            <a:ext cx="4333063" cy="19368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EE20067-2FAA-4118-9421-C3B1F493407E}"/>
              </a:ext>
            </a:extLst>
          </p:cNvPr>
          <p:cNvSpPr/>
          <p:nvPr/>
        </p:nvSpPr>
        <p:spPr>
          <a:xfrm>
            <a:off x="1208846" y="1111260"/>
            <a:ext cx="4937760" cy="193683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840344-8E18-4F7C-9F61-427EA990BB3E}"/>
              </a:ext>
            </a:extLst>
          </p:cNvPr>
          <p:cNvGrpSpPr/>
          <p:nvPr/>
        </p:nvGrpSpPr>
        <p:grpSpPr>
          <a:xfrm>
            <a:off x="2900844" y="1015964"/>
            <a:ext cx="6620861" cy="5256069"/>
            <a:chOff x="2785569" y="436844"/>
            <a:chExt cx="6620861" cy="525606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9BDF3D9-AB95-4E92-8330-E0400A6ABD2A}"/>
                </a:ext>
              </a:extLst>
            </p:cNvPr>
            <p:cNvSpPr/>
            <p:nvPr/>
          </p:nvSpPr>
          <p:spPr>
            <a:xfrm>
              <a:off x="2785569" y="3261361"/>
              <a:ext cx="2703930" cy="24315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setting.py</a:t>
              </a:r>
              <a:endParaRPr lang="ko-KR" altLang="en-US" sz="2800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3537EB1-150F-4530-B3B2-FC083292FDD9}"/>
                </a:ext>
              </a:extLst>
            </p:cNvPr>
            <p:cNvSpPr/>
            <p:nvPr/>
          </p:nvSpPr>
          <p:spPr>
            <a:xfrm>
              <a:off x="4722781" y="436844"/>
              <a:ext cx="2703930" cy="243155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game_function.py</a:t>
              </a:r>
              <a:endParaRPr lang="ko-KR" altLang="en-US" sz="28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0BE9091-A3DA-4BEB-9D08-36AA812AF14F}"/>
                </a:ext>
              </a:extLst>
            </p:cNvPr>
            <p:cNvSpPr/>
            <p:nvPr/>
          </p:nvSpPr>
          <p:spPr>
            <a:xfrm>
              <a:off x="6702500" y="3261361"/>
              <a:ext cx="2703930" cy="24315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find_treasure_game.py</a:t>
              </a:r>
              <a:endParaRPr lang="ko-KR" altLang="en-US" sz="2800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B62B7F4D-D052-4E5B-8214-53672BDDE5A2}"/>
                </a:ext>
              </a:extLst>
            </p:cNvPr>
            <p:cNvSpPr/>
            <p:nvPr/>
          </p:nvSpPr>
          <p:spPr>
            <a:xfrm rot="18679851">
              <a:off x="4342899" y="2636904"/>
              <a:ext cx="723153" cy="311039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4C45D420-DBDC-48F7-9710-3BC906C1B44B}"/>
                </a:ext>
              </a:extLst>
            </p:cNvPr>
            <p:cNvSpPr/>
            <p:nvPr/>
          </p:nvSpPr>
          <p:spPr>
            <a:xfrm>
              <a:off x="5734423" y="4743240"/>
              <a:ext cx="723153" cy="311039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16AFB3E8-EFD1-418B-AC46-4442CDA76B61}"/>
                </a:ext>
              </a:extLst>
            </p:cNvPr>
            <p:cNvSpPr/>
            <p:nvPr/>
          </p:nvSpPr>
          <p:spPr>
            <a:xfrm rot="14410338">
              <a:off x="6960978" y="2714811"/>
              <a:ext cx="723153" cy="311039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40CDFE09-461F-4A5D-B51B-8F0D3613BF88}"/>
                </a:ext>
              </a:extLst>
            </p:cNvPr>
            <p:cNvSpPr/>
            <p:nvPr/>
          </p:nvSpPr>
          <p:spPr>
            <a:xfrm rot="3752491">
              <a:off x="7265701" y="2578171"/>
              <a:ext cx="723153" cy="311039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BA1395-1F28-49D3-B6BC-90F1211F6CEA}"/>
              </a:ext>
            </a:extLst>
          </p:cNvPr>
          <p:cNvSpPr txBox="1"/>
          <p:nvPr/>
        </p:nvSpPr>
        <p:spPr>
          <a:xfrm>
            <a:off x="1086893" y="4676029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각종 변수들을 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담고 있음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CF6E97-0149-454B-ABE1-BD8C7197AE3D}"/>
              </a:ext>
            </a:extLst>
          </p:cNvPr>
          <p:cNvSpPr/>
          <p:nvPr/>
        </p:nvSpPr>
        <p:spPr>
          <a:xfrm>
            <a:off x="467360" y="375920"/>
            <a:ext cx="11257280" cy="605536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5A94A-A0D4-4BAF-9BD6-A28FD2D3AD47}"/>
              </a:ext>
            </a:extLst>
          </p:cNvPr>
          <p:cNvSpPr txBox="1"/>
          <p:nvPr/>
        </p:nvSpPr>
        <p:spPr>
          <a:xfrm>
            <a:off x="5285521" y="182414"/>
            <a:ext cx="15953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구조설계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A9FA3-92C9-4168-BF45-92FA11645CA2}"/>
              </a:ext>
            </a:extLst>
          </p:cNvPr>
          <p:cNvSpPr txBox="1"/>
          <p:nvPr/>
        </p:nvSpPr>
        <p:spPr>
          <a:xfrm>
            <a:off x="8368824" y="1795180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난이도와 게임 방법 설명을 </a:t>
            </a:r>
            <a:endParaRPr lang="en-US" altLang="ko-KR" sz="1800" kern="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ko-KR" altLang="ko-KR" sz="1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포함한 시작 화면 구현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1BA50-EC57-4986-B32A-0B3AEA483A04}"/>
              </a:ext>
            </a:extLst>
          </p:cNvPr>
          <p:cNvSpPr txBox="1"/>
          <p:nvPr/>
        </p:nvSpPr>
        <p:spPr>
          <a:xfrm>
            <a:off x="8425221" y="2631762"/>
            <a:ext cx="303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게임 진행 화면 구현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7BE52-0809-4D93-A3E5-62E6144CF6EA}"/>
              </a:ext>
            </a:extLst>
          </p:cNvPr>
          <p:cNvSpPr txBox="1"/>
          <p:nvPr/>
        </p:nvSpPr>
        <p:spPr>
          <a:xfrm>
            <a:off x="8455388" y="3196645"/>
            <a:ext cx="3601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성공</a:t>
            </a:r>
            <a:r>
              <a:rPr lang="en-US" altLang="ko-KR" sz="1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실패 여부를 포함한 </a:t>
            </a:r>
            <a:endParaRPr lang="en-US" altLang="ko-KR" sz="1800" kern="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ko-KR" altLang="ko-KR" sz="1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게임 종료 화면 구현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48807-865D-4F09-8049-07438CEDB060}"/>
              </a:ext>
            </a:extLst>
          </p:cNvPr>
          <p:cNvSpPr txBox="1"/>
          <p:nvPr/>
        </p:nvSpPr>
        <p:spPr>
          <a:xfrm>
            <a:off x="1706290" y="1697680"/>
            <a:ext cx="3174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find_treasure_game.py</a:t>
            </a:r>
            <a:r>
              <a:rPr lang="ko-KR" altLang="ko-KR" sz="1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에서 </a:t>
            </a:r>
            <a:endParaRPr lang="en-US" altLang="ko-KR" sz="1800" kern="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ko-KR" altLang="ko-KR" sz="1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사용될 게임 로직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4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F72548EA6916E47A3475172621F387B" ma:contentTypeVersion="10" ma:contentTypeDescription="새 문서를 만듭니다." ma:contentTypeScope="" ma:versionID="c686a70784ea509d5f56bc7c41dbb09e">
  <xsd:schema xmlns:xsd="http://www.w3.org/2001/XMLSchema" xmlns:xs="http://www.w3.org/2001/XMLSchema" xmlns:p="http://schemas.microsoft.com/office/2006/metadata/properties" xmlns:ns3="e8d1afb6-b3d1-41b7-bc65-7309a0f03555" targetNamespace="http://schemas.microsoft.com/office/2006/metadata/properties" ma:root="true" ma:fieldsID="9e45313195e25a7410c289dc629429e1" ns3:_="">
    <xsd:import namespace="e8d1afb6-b3d1-41b7-bc65-7309a0f035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1afb6-b3d1-41b7-bc65-7309a0f03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0BCDAA-8CCE-407D-BCA7-BF79DE4C7BFF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e8d1afb6-b3d1-41b7-bc65-7309a0f03555"/>
  </ds:schemaRefs>
</ds:datastoreItem>
</file>

<file path=customXml/itemProps2.xml><?xml version="1.0" encoding="utf-8"?>
<ds:datastoreItem xmlns:ds="http://schemas.openxmlformats.org/officeDocument/2006/customXml" ds:itemID="{8A2517A8-3356-47ED-851E-F809361F01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1afb6-b3d1-41b7-bc65-7309a0f035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5BEF02-0A61-41E0-95F9-D3B623F579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146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Amasis MT Pro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CHAEYEONG</dc:creator>
  <cp:lastModifiedBy>AN CHAEYEONG</cp:lastModifiedBy>
  <cp:revision>1</cp:revision>
  <dcterms:created xsi:type="dcterms:W3CDTF">2021-11-29T19:05:13Z</dcterms:created>
  <dcterms:modified xsi:type="dcterms:W3CDTF">2021-11-30T01:26:21Z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0x0101002F72548EA6916E47A3475172621F387B</vt:lpwstr>
  </property>
</Properties>
</file>