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2018 </a:t>
            </a:r>
            <a:r>
              <a:rPr lang="ko-KR" altLang="en-US" dirty="0"/>
              <a:t>창업연계공학설계 입문 </a:t>
            </a:r>
            <a:r>
              <a:rPr lang="en-US" altLang="ko-KR" dirty="0"/>
              <a:t>AD</a:t>
            </a:r>
            <a:r>
              <a:rPr lang="ko-KR" altLang="en-US" dirty="0"/>
              <a:t>과제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r>
              <a:rPr lang="ko-KR" altLang="en-US" dirty="0"/>
              <a:t>조</a:t>
            </a:r>
            <a:endParaRPr lang="en-US" altLang="ko-KR" dirty="0"/>
          </a:p>
          <a:p>
            <a:pPr algn="ctr"/>
            <a:r>
              <a:rPr lang="en-US" altLang="ko-KR" sz="1500" dirty="0"/>
              <a:t>20181571 </a:t>
            </a:r>
            <a:r>
              <a:rPr lang="ko-KR" altLang="en-US" sz="1500" dirty="0"/>
              <a:t>강태훈</a:t>
            </a:r>
            <a:r>
              <a:rPr lang="en-US" altLang="ko-KR" sz="1500" dirty="0"/>
              <a:t>, 20181582 </a:t>
            </a:r>
            <a:r>
              <a:rPr lang="ko-KR" altLang="en-US" sz="1500" dirty="0"/>
              <a:t>김명환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1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CC7F8D-18B3-4EE6-80C7-1995E0354B58}"/>
              </a:ext>
            </a:extLst>
          </p:cNvPr>
          <p:cNvSpPr txBox="1"/>
          <p:nvPr/>
        </p:nvSpPr>
        <p:spPr>
          <a:xfrm>
            <a:off x="1474839" y="633472"/>
            <a:ext cx="3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우리가 수행할 미션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06F70-DC86-46F6-95AF-4FB337726FE1}"/>
              </a:ext>
            </a:extLst>
          </p:cNvPr>
          <p:cNvSpPr txBox="1"/>
          <p:nvPr/>
        </p:nvSpPr>
        <p:spPr>
          <a:xfrm>
            <a:off x="1224118" y="1520679"/>
            <a:ext cx="7733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필수 미션 </a:t>
            </a:r>
            <a:r>
              <a:rPr lang="en-US" altLang="ko-KR" sz="2500" b="1" dirty="0"/>
              <a:t>– </a:t>
            </a:r>
            <a:r>
              <a:rPr lang="ko-KR" altLang="en-US" sz="2500" dirty="0"/>
              <a:t>빨간 불에 들어가면 </a:t>
            </a:r>
            <a:r>
              <a:rPr lang="en-US" altLang="ko-KR" sz="2500" dirty="0"/>
              <a:t>3</a:t>
            </a:r>
            <a:r>
              <a:rPr lang="ko-KR" altLang="en-US" sz="2500" dirty="0"/>
              <a:t>초간 정지 </a:t>
            </a:r>
            <a:r>
              <a:rPr lang="en-US" altLang="ko-KR" sz="2500" dirty="0"/>
              <a:t>(</a:t>
            </a:r>
            <a:r>
              <a:rPr lang="ko-KR" altLang="en-US" sz="2500" dirty="0"/>
              <a:t>신호등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2E4C5-4CD3-4C38-A3D2-A3F47173A8F9}"/>
              </a:ext>
            </a:extLst>
          </p:cNvPr>
          <p:cNvSpPr txBox="1"/>
          <p:nvPr/>
        </p:nvSpPr>
        <p:spPr>
          <a:xfrm>
            <a:off x="1224118" y="2070066"/>
            <a:ext cx="101418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자율 미션 </a:t>
            </a:r>
            <a:r>
              <a:rPr lang="en-US" altLang="ko-KR" sz="2500" b="1" dirty="0"/>
              <a:t>– </a:t>
            </a:r>
            <a:r>
              <a:rPr lang="ko-KR" altLang="en-US" sz="2500" dirty="0"/>
              <a:t>현재 자동차 상태에 따라 스피커 소리를 다르게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DB1A7-1810-4DB0-8851-42254ED285A8}"/>
              </a:ext>
            </a:extLst>
          </p:cNvPr>
          <p:cNvSpPr txBox="1"/>
          <p:nvPr/>
        </p:nvSpPr>
        <p:spPr>
          <a:xfrm>
            <a:off x="2998557" y="2606649"/>
            <a:ext cx="101418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한바퀴 주행 후</a:t>
            </a:r>
            <a:r>
              <a:rPr lang="en-US" altLang="ko-KR" sz="2500" dirty="0"/>
              <a:t>, </a:t>
            </a:r>
            <a:r>
              <a:rPr lang="ko-KR" altLang="en-US" sz="2500" dirty="0"/>
              <a:t>거꾸로 한바퀴 주행</a:t>
            </a:r>
          </a:p>
        </p:txBody>
      </p:sp>
    </p:spTree>
    <p:extLst>
      <p:ext uri="{BB962C8B-B14F-4D97-AF65-F5344CB8AC3E}">
        <p14:creationId xmlns:p14="http://schemas.microsoft.com/office/powerpoint/2010/main" val="29889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F09550-6B85-40AF-913B-1877D3E043D6}"/>
              </a:ext>
            </a:extLst>
          </p:cNvPr>
          <p:cNvSpPr txBox="1"/>
          <p:nvPr/>
        </p:nvSpPr>
        <p:spPr>
          <a:xfrm>
            <a:off x="5074264" y="860559"/>
            <a:ext cx="2043472" cy="3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사용할 센서 개수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D0ECD-A4A8-444C-89F4-7B7C658D11E0}"/>
              </a:ext>
            </a:extLst>
          </p:cNvPr>
          <p:cNvSpPr txBox="1"/>
          <p:nvPr/>
        </p:nvSpPr>
        <p:spPr>
          <a:xfrm>
            <a:off x="3420406" y="1677929"/>
            <a:ext cx="8243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초음파 센서 </a:t>
            </a:r>
            <a:r>
              <a:rPr lang="en-US" altLang="ko-KR" sz="2500" b="1" dirty="0"/>
              <a:t>– </a:t>
            </a:r>
            <a:r>
              <a:rPr lang="ko-KR" altLang="en-US" sz="2500" dirty="0"/>
              <a:t>장애물 감지에 필요함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71208-653C-40A6-812C-410B29608657}"/>
              </a:ext>
            </a:extLst>
          </p:cNvPr>
          <p:cNvSpPr txBox="1"/>
          <p:nvPr/>
        </p:nvSpPr>
        <p:spPr>
          <a:xfrm>
            <a:off x="2996078" y="2537133"/>
            <a:ext cx="8243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5</a:t>
            </a:r>
            <a:r>
              <a:rPr lang="ko-KR" altLang="en-US" sz="2500" b="1" dirty="0"/>
              <a:t>방향 추적 센서 </a:t>
            </a:r>
            <a:r>
              <a:rPr lang="en-US" altLang="ko-KR" sz="2500" b="1" dirty="0"/>
              <a:t>– </a:t>
            </a:r>
            <a:r>
              <a:rPr lang="ko-KR" altLang="en-US" sz="2500" dirty="0"/>
              <a:t>라인 </a:t>
            </a:r>
            <a:r>
              <a:rPr lang="ko-KR" altLang="en-US" sz="2500" dirty="0" err="1"/>
              <a:t>트레이싱에</a:t>
            </a:r>
            <a:r>
              <a:rPr lang="ko-KR" altLang="en-US" sz="2500" dirty="0"/>
              <a:t> 필요함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0FE4A-59DD-4CF0-A7FE-21FD1CB3BBA0}"/>
              </a:ext>
            </a:extLst>
          </p:cNvPr>
          <p:cNvSpPr txBox="1"/>
          <p:nvPr/>
        </p:nvSpPr>
        <p:spPr>
          <a:xfrm>
            <a:off x="2734606" y="3380456"/>
            <a:ext cx="8243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RGB</a:t>
            </a:r>
            <a:r>
              <a:rPr lang="ko-KR" altLang="en-US" sz="2500" b="1" dirty="0"/>
              <a:t>센서 </a:t>
            </a:r>
            <a:r>
              <a:rPr lang="en-US" altLang="ko-KR" sz="2500" b="1" dirty="0"/>
              <a:t>– </a:t>
            </a:r>
            <a:r>
              <a:rPr lang="ko-KR" altLang="en-US" sz="2500" dirty="0"/>
              <a:t>필수 미션에 필요함 </a:t>
            </a:r>
            <a:r>
              <a:rPr lang="en-US" altLang="ko-KR" sz="2500" dirty="0"/>
              <a:t>(</a:t>
            </a:r>
            <a:r>
              <a:rPr lang="ko-KR" altLang="en-US" sz="2500" dirty="0"/>
              <a:t>신호등 색 감지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CBEB5-05F3-465C-A41D-9F89CEC2204E}"/>
              </a:ext>
            </a:extLst>
          </p:cNvPr>
          <p:cNvSpPr txBox="1"/>
          <p:nvPr/>
        </p:nvSpPr>
        <p:spPr>
          <a:xfrm>
            <a:off x="2996078" y="4336748"/>
            <a:ext cx="8243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스피커 </a:t>
            </a:r>
            <a:r>
              <a:rPr lang="en-US" altLang="ko-KR" sz="2500" b="1" dirty="0"/>
              <a:t>– </a:t>
            </a:r>
            <a:r>
              <a:rPr lang="ko-KR" altLang="en-US" sz="2500" dirty="0"/>
              <a:t>자율 미션에 필요함 </a:t>
            </a:r>
            <a:r>
              <a:rPr lang="en-US" altLang="ko-KR" sz="2500" dirty="0"/>
              <a:t>(</a:t>
            </a:r>
            <a:r>
              <a:rPr lang="ko-KR" altLang="en-US" sz="2500" dirty="0"/>
              <a:t>소리 내기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128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82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김명환 </cp:lastModifiedBy>
  <cp:revision>19</cp:revision>
  <dcterms:created xsi:type="dcterms:W3CDTF">2018-06-13T11:24:55Z</dcterms:created>
  <dcterms:modified xsi:type="dcterms:W3CDTF">2018-11-26T06:11:14Z</dcterms:modified>
</cp:coreProperties>
</file>