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8" autoAdjust="0"/>
    <p:restoredTop sz="94660"/>
  </p:normalViewPr>
  <p:slideViewPr>
    <p:cSldViewPr snapToGrid="0">
      <p:cViewPr varScale="1">
        <p:scale>
          <a:sx n="61" d="100"/>
          <a:sy n="61" d="100"/>
        </p:scale>
        <p:origin x="23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AC0B1-C640-4B4C-A57F-4172384B2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C69F1F-6935-4333-AE6D-3EB01158D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97FB7-7B83-4E36-9191-0DAC73D2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EDA78-B370-439E-8CBC-CC0A97C5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C2ECE-B4AE-4233-86B1-115FD4E0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59AAF-AC3A-4A62-BC6B-DD4B10A0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9F1629-4516-4EE0-86CA-9476DEF64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48B8A-47F7-4142-9A93-8A607407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56A75-929A-4256-8C8F-435891FC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8E515-B652-409C-BA0D-BD3498BF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ED3F7B-234C-4768-90BE-DCEA2B83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E1937-0E6C-493C-8C7B-1626C37EC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0C2C0-65A0-4B51-B67B-5BA1BCC4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754B2-3C55-4749-8420-DCE6E725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C45A6-8E1D-41F9-B107-CE21C23F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8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1364E-D478-431F-90AE-4F7AC8C4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C594B-D099-4D09-90BC-CE2D9018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A7164-9B4C-47BD-8E00-AA507075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7A94C-5855-4B69-A108-3C6DD75C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21BB2-FC6E-4C37-BE9D-08186D7B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3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C7739-C8BB-4E78-99A3-5FFB6ED0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D8188-CB2D-43DC-9D90-E3876C0D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6EC17-D1AA-4323-949C-22DF91D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6066A-AC8B-4D30-964E-280BA21F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EDD0C-6BBB-4E4D-88AC-40A9C24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7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6FD90-929D-4177-98D4-04977BF4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3E7ED-EE3D-4829-8B32-FEF531952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B6CC9-F39D-483F-86C2-2CCB446F9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9880A-DAB8-4937-8212-8FA0788F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38820D-3A9C-4364-91F7-0F49E5B0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38-6033-4360-885F-DEF2777E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2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95314-81B0-4B0D-ADAD-B9D52A54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BD511-AE9F-4CBF-B06D-CC6B58EC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41357-8C2F-4C21-BFE0-140C9591C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A941FD-AB2F-444B-AB23-889DF79D3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9C0D08-04F4-423D-8391-5887FC660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D28D6-9C01-4851-9723-8D09C5F8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9ADCAF-A66E-4171-9CFD-22BC1E7E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772884-70E4-45FA-A968-69D0B280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3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EA8F9-803E-4E9C-9E20-F29DE0ED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15C4D0-C2E4-4D48-AF6B-FF2CC3D1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DB550F-6D12-4F58-9616-743E772B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B1297-9BA2-4C52-9A25-255037A6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1A981D-8395-417E-9089-079E442D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FB13BA-3E85-4D13-8504-213E1432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77372-37C0-409D-85EF-82089EC5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6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E82B1-9A14-49FD-A74D-223F79FC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D463C-CBC0-418B-B630-3C80A9F6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0AB3E2-A8F4-4E55-90F4-59B26A95E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1CA5D-4A0B-49C5-9FF7-490D6398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6B5E5-C7FA-4F63-8CAA-AEA8C7A9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4BCED-CAD1-43A9-8844-ACC495D6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62CF5-E4CC-4223-B0AA-6A4592EA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FEC856-6AF9-449C-AACF-50D19E1CB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2B5D4-B3BB-43E3-89A7-004E6368D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C6009-780B-4021-B873-34B61CFA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F6B61-DEFA-4A66-9844-40FFD7C1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F4CC1-DAAE-4805-BBD5-1C856FD9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4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D26801-C0E6-4CAE-B32F-2FF5737C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632D9-85AD-48AB-8709-3F71C902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4012F-B4D8-4307-9107-51D4E1E92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6933D-0AFA-4581-8662-3442ADE8ECBE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4ABF5-8E83-491F-9ED4-F4B572074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8D96E-8E3B-4112-957E-19913C89C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ABC6-00BF-4B09-A191-2612F5236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A8303-DE40-4BE8-9087-574D9C3FB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1336"/>
            <a:ext cx="12192000" cy="232594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창업연계공학설계입문</a:t>
            </a:r>
            <a:b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b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</a:br>
            <a:r>
              <a:rPr lang="en-US" altLang="ko-KR" sz="4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AD</a:t>
            </a:r>
            <a:r>
              <a:rPr lang="ko-KR" altLang="en-US" sz="4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과제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5471D0-27E6-42F4-B6E1-BAB31221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3549388"/>
            <a:ext cx="10401299" cy="3308612"/>
          </a:xfrm>
        </p:spPr>
        <p:txBody>
          <a:bodyPr/>
          <a:lstStyle/>
          <a:p>
            <a:pPr algn="r"/>
            <a:r>
              <a:rPr lang="en-US" altLang="ko-KR" sz="6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1</a:t>
            </a:r>
            <a:r>
              <a:rPr lang="ko-KR" altLang="en-US" sz="6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조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20163103 </a:t>
            </a:r>
            <a:r>
              <a:rPr lang="ko-KR" altLang="en-US" sz="3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김현곤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20133218 </a:t>
            </a:r>
            <a:r>
              <a:rPr lang="ko-KR" altLang="en-US" sz="3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류정주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57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DAE686-0162-4D29-B089-A6BF4345F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139" y="923330"/>
            <a:ext cx="9553721" cy="593467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69228C6-9F46-481C-A813-93C6FE9F57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트랙 소개</a:t>
            </a:r>
          </a:p>
        </p:txBody>
      </p:sp>
    </p:spTree>
    <p:extLst>
      <p:ext uri="{BB962C8B-B14F-4D97-AF65-F5344CB8AC3E}">
        <p14:creationId xmlns:p14="http://schemas.microsoft.com/office/powerpoint/2010/main" val="25258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69228C6-9F46-481C-A813-93C6FE9F57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781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첫 번째 미션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필수미션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 algn="ctr"/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 T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자 주차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61697-9E79-4DB9-A48C-7FD188F9D453}"/>
              </a:ext>
            </a:extLst>
          </p:cNvPr>
          <p:cNvSpPr txBox="1"/>
          <p:nvPr/>
        </p:nvSpPr>
        <p:spPr>
          <a:xfrm>
            <a:off x="6465665" y="3044704"/>
            <a:ext cx="4942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5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방향 추적 센서를 이용하여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주차구간을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판단하고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적절한 </a:t>
            </a:r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조향각과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속도로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800" b="1" i="1" dirty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검은색 막대 위에 후진주차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E16B4B-35DA-6B44-9297-E56CE1548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4" t="535" r="44668" b="55627"/>
          <a:stretch/>
        </p:blipFill>
        <p:spPr>
          <a:xfrm>
            <a:off x="783770" y="1478178"/>
            <a:ext cx="4920571" cy="53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69228C6-9F46-481C-A813-93C6FE9F57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369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58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두 번째 미션</a:t>
            </a:r>
            <a:endParaRPr lang="en-US" altLang="ko-KR" sz="58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sz="58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sz="5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5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추월 구간</a:t>
            </a:r>
            <a:r>
              <a:rPr lang="en-US" altLang="ko-KR" sz="5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</a:t>
            </a:r>
            <a:endParaRPr lang="ko-KR" altLang="en-US" sz="5800" dirty="0">
              <a:solidFill>
                <a:schemeClr val="accent1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2C692F5-BEEF-BC44-8F30-14542C72C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75238" r="21047"/>
          <a:stretch/>
        </p:blipFill>
        <p:spPr>
          <a:xfrm>
            <a:off x="478969" y="1893523"/>
            <a:ext cx="11273975" cy="26567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06C515-7BA3-0946-9374-F2E4197F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336" y="2621643"/>
            <a:ext cx="2527476" cy="118835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BF91924-348E-DD49-88F0-6E0A5D6C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736" y="2621643"/>
            <a:ext cx="2527476" cy="118835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F1C104-1F7A-CC46-BE8F-A69F0D5B4C55}"/>
              </a:ext>
            </a:extLst>
          </p:cNvPr>
          <p:cNvSpPr txBox="1"/>
          <p:nvPr/>
        </p:nvSpPr>
        <p:spPr>
          <a:xfrm>
            <a:off x="1141867" y="4370408"/>
            <a:ext cx="9908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초음파 센서와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5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방향 추적 센서를 활용하여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차량 간 거리와 </a:t>
            </a:r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추월구간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인식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추월 과정에서 </a:t>
            </a: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LED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점등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800" b="1" i="1" dirty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안전거리 유지 및 차량 추월 구현</a:t>
            </a:r>
            <a:endParaRPr lang="en-US" altLang="ko-KR" sz="2800" b="1" i="1" dirty="0">
              <a:solidFill>
                <a:srgbClr val="FF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17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9FF1711-8281-8443-BBBF-4D39456EF9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369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5800" dirty="0">
                <a:solidFill>
                  <a:schemeClr val="tx1">
                    <a:lumMod val="75000"/>
                    <a:lumOff val="2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세 번째 미션</a:t>
            </a:r>
            <a:endParaRPr lang="en-US" altLang="ko-KR" sz="58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sz="5800" dirty="0">
              <a:solidFill>
                <a:schemeClr val="tx1">
                  <a:lumMod val="75000"/>
                  <a:lumOff val="2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sz="5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5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제한 속도 </a:t>
            </a:r>
            <a:r>
              <a:rPr lang="en-US" altLang="ko-KR" sz="5800" dirty="0">
                <a:solidFill>
                  <a:schemeClr val="accent1">
                    <a:lumMod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-</a:t>
            </a:r>
            <a:endParaRPr lang="ko-KR" altLang="en-US" sz="5800" dirty="0">
              <a:solidFill>
                <a:schemeClr val="accent1">
                  <a:lumMod val="75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04A6B08-7641-844B-8FFC-19E1A1C33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3913" r="13333" b="58551"/>
          <a:stretch/>
        </p:blipFill>
        <p:spPr>
          <a:xfrm>
            <a:off x="0" y="1436914"/>
            <a:ext cx="12192000" cy="3370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7FFC81-3C71-4C4C-8B14-472B3D4ECE51}"/>
              </a:ext>
            </a:extLst>
          </p:cNvPr>
          <p:cNvSpPr txBox="1"/>
          <p:nvPr/>
        </p:nvSpPr>
        <p:spPr>
          <a:xfrm>
            <a:off x="1141867" y="4419327"/>
            <a:ext cx="9908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RGB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센서를 활용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색깔별로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지정된 </a:t>
            </a:r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제한속도가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존재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해당 지점을 지날 때마다 </a:t>
            </a:r>
            <a:r>
              <a:rPr lang="ko-KR" altLang="en-US" sz="28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최대속도를</a:t>
            </a:r>
            <a:r>
              <a:rPr lang="ko-KR" altLang="en-US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변경하며 제한</a:t>
            </a:r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endParaRPr lang="en-US" altLang="ko-KR" sz="28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800" b="1" i="1" dirty="0">
                <a:solidFill>
                  <a:srgbClr val="FF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현실세계의 제한속도 개념 구현</a:t>
            </a:r>
            <a:endParaRPr lang="en-US" altLang="ko-KR" sz="2800" b="1" i="1" dirty="0">
              <a:solidFill>
                <a:srgbClr val="FF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77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47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88</Words>
  <Application>Microsoft Macintosh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210 앱굴림 L</vt:lpstr>
      <vt:lpstr>맑은 고딕</vt:lpstr>
      <vt:lpstr>Arial</vt:lpstr>
      <vt:lpstr>Office 테마</vt:lpstr>
      <vt:lpstr>창업연계공학설계입문  AD과제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창업연계공학설계입문  AD과제 설계</dc:title>
  <dc:creator>user</dc:creator>
  <cp:lastModifiedBy>(소프트웨어학부)김현곤</cp:lastModifiedBy>
  <cp:revision>33</cp:revision>
  <dcterms:created xsi:type="dcterms:W3CDTF">2018-11-27T05:27:44Z</dcterms:created>
  <dcterms:modified xsi:type="dcterms:W3CDTF">2018-11-28T07:10:47Z</dcterms:modified>
</cp:coreProperties>
</file>