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3" r:id="rId3"/>
    <p:sldId id="266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48" d="100"/>
          <a:sy n="48" d="100"/>
        </p:scale>
        <p:origin x="187" y="4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12/11/2018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12/11/2018</a:t>
            </a:fld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63817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공학자의 윤리적 의무</a:t>
            </a:r>
            <a:endParaRPr lang="ko-KR" altLang="en-US" sz="5865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3601720" y="2025015"/>
            <a:ext cx="5072380" cy="6851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[복제인간 - 영화 아일랜드]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8667750" y="5291455"/>
            <a:ext cx="2917825" cy="9772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/>
          </a:bodyPr>
          <a:lstStyle/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20181589 김용후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20181592 김재민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 내에서의 복제인간</a:t>
            </a:r>
            <a:endParaRPr lang="ko-KR" altLang="en-US" sz="4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95894D6-F869-4DBF-AA2E-DC9E32800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03" y="1600200"/>
            <a:ext cx="3108157" cy="4527550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3CEE63-AA04-41D8-810A-55D6873FCF2B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ko-KR" altLang="en-US" dirty="0"/>
              <a:t>복제인간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장기이식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인간의 존엄성</a:t>
            </a:r>
            <a:endParaRPr lang="en-US" altLang="ko-KR" dirty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64528"/>
            <a:ext cx="6426200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찬성과 반대를 다루는 쟁점</a:t>
            </a:r>
            <a:endParaRPr lang="ko-KR" altLang="en-US" sz="4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2204864"/>
            <a:ext cx="10973435" cy="3922251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생명 연장을 위해 장기적출을 목표로 복제인간을 만드는 것에 대해 찬성하는가 반대하는가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2132856"/>
            <a:ext cx="11562715" cy="399425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복제한 인간을 우리와 같은 인간으로 취급해서는 안됩니다.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우리와 같은 인간으로 취급해야 </a:t>
            </a:r>
            <a:r>
              <a:rPr lang="en-US" altLang="ko-KR" sz="3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합니다</a:t>
            </a:r>
            <a:r>
              <a:rPr lang="en-US" altLang="ko-KR" sz="3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3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title" idx="2"/>
          </p:nvPr>
        </p:nvSpPr>
        <p:spPr>
          <a:xfrm>
            <a:off x="609600" y="193675"/>
            <a:ext cx="3818890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찬성 vs 반대 (1)</a:t>
            </a:r>
            <a:endParaRPr lang="ko-KR" altLang="en-US" sz="4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2132856"/>
            <a:ext cx="10973435" cy="399425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ko-KR" altLang="en-US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부분적인 장기보단 복제인간을 만들어야 합니다</a:t>
            </a: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장기만 </a:t>
            </a:r>
            <a:r>
              <a:rPr lang="en-US" altLang="ko-KR" sz="28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만들어도</a:t>
            </a: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충분</a:t>
            </a:r>
            <a:r>
              <a:rPr lang="ko-KR" altLang="en-US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합니다</a:t>
            </a:r>
            <a:r>
              <a:rPr lang="en-US" altLang="ko-KR" sz="28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title" idx="2"/>
          </p:nvPr>
        </p:nvSpPr>
        <p:spPr>
          <a:xfrm>
            <a:off x="609600" y="193675"/>
            <a:ext cx="3818890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찬성 vs 반대 (2)</a:t>
            </a:r>
            <a:endParaRPr lang="ko-KR" altLang="en-US" sz="40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Pages>5</Pages>
  <Words>72</Words>
  <Characters>0</Characters>
  <Application>Microsoft Office PowerPoint</Application>
  <DocSecurity>0</DocSecurity>
  <PresentationFormat>와이드스크린</PresentationFormat>
  <Lines>0</Lines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오피스 테마</vt:lpstr>
      <vt:lpstr>공학자의 윤리적 의무</vt:lpstr>
      <vt:lpstr>영화 내에서의 복제인간</vt:lpstr>
      <vt:lpstr>찬성과 반대를 다루는 쟁점</vt:lpstr>
      <vt:lpstr>찬성 vs 반대 (1)</vt:lpstr>
      <vt:lpstr>찬성 vs 반대 (2)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공학자의 윤리적 의무</dc:title>
  <dc:creator>khn21</dc:creator>
  <cp:lastModifiedBy>khn21c@naver.com</cp:lastModifiedBy>
  <cp:revision>6</cp:revision>
  <dcterms:modified xsi:type="dcterms:W3CDTF">2018-11-12T04:17:13Z</dcterms:modified>
</cp:coreProperties>
</file>