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AB6C2"/>
    <a:srgbClr val="EEC2C4"/>
    <a:srgbClr val="F4E5D6"/>
    <a:srgbClr val="D4D4D4"/>
    <a:srgbClr val="E4ECEB"/>
    <a:srgbClr val="FBFBFB"/>
    <a:srgbClr val="D7D5ED"/>
    <a:srgbClr val="8A86AB"/>
    <a:srgbClr val="D2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4104910" y="630112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r>
              <a:rPr lang="en-US" altLang="ko-KR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8] </a:t>
            </a:r>
            <a:r>
              <a:rPr lang="ko-KR" altLang="en-US" sz="2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공학자의 윤리적 의무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5594902" y="6457129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이겼조</a:t>
            </a:r>
            <a:endParaRPr lang="ko-KR" altLang="en-US" sz="2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601154-DF5B-4D1D-93E4-24D34C9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4" y="2345267"/>
            <a:ext cx="1540935" cy="192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2C427E-71FA-43BF-8D93-4CACD488AF15}"/>
              </a:ext>
            </a:extLst>
          </p:cNvPr>
          <p:cNvSpPr txBox="1"/>
          <p:nvPr/>
        </p:nvSpPr>
        <p:spPr>
          <a:xfrm>
            <a:off x="4761340" y="5527093"/>
            <a:ext cx="2669320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20181640 </a:t>
            </a:r>
            <a:r>
              <a:rPr lang="ko-KR" alt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안세홍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20181644 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우정헌</a:t>
            </a:r>
            <a:endParaRPr lang="ko-KR" altLang="en-US" sz="2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0AF6F-AF4B-4D60-8D96-C82827C5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4572B-186D-435C-AB3B-5AFBB9E0AEED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D50E6BA-5E37-4641-8B19-4ABA8747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3011366"/>
            <a:ext cx="747205" cy="74720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D749-3143-4267-AAFE-1E09C5A3D02E}"/>
              </a:ext>
            </a:extLst>
          </p:cNvPr>
          <p:cNvSpPr/>
          <p:nvPr/>
        </p:nvSpPr>
        <p:spPr>
          <a:xfrm>
            <a:off x="812278" y="502010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C3FF-9E25-412B-AB94-4A8C3BDDE3D8}"/>
              </a:ext>
            </a:extLst>
          </p:cNvPr>
          <p:cNvSpPr txBox="1"/>
          <p:nvPr/>
        </p:nvSpPr>
        <p:spPr>
          <a:xfrm>
            <a:off x="820746" y="5347105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85D2F7-7AFC-4521-8FC6-7F0694FD0323}"/>
              </a:ext>
            </a:extLst>
          </p:cNvPr>
          <p:cNvSpPr/>
          <p:nvPr/>
        </p:nvSpPr>
        <p:spPr>
          <a:xfrm>
            <a:off x="812277" y="148559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49C1A-2A32-4FB0-AC94-677711145CF8}"/>
              </a:ext>
            </a:extLst>
          </p:cNvPr>
          <p:cNvSpPr txBox="1"/>
          <p:nvPr/>
        </p:nvSpPr>
        <p:spPr>
          <a:xfrm>
            <a:off x="824405" y="1303077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B2CBF3-F368-427E-8A0D-198709BA6CA3}"/>
              </a:ext>
            </a:extLst>
          </p:cNvPr>
          <p:cNvSpPr/>
          <p:nvPr/>
        </p:nvSpPr>
        <p:spPr>
          <a:xfrm>
            <a:off x="10204284" y="502010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A25C28-48C6-4D61-B330-ECF89740882C}"/>
              </a:ext>
            </a:extLst>
          </p:cNvPr>
          <p:cNvSpPr txBox="1"/>
          <p:nvPr/>
        </p:nvSpPr>
        <p:spPr>
          <a:xfrm>
            <a:off x="9822769" y="5347105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6E5790-FB78-4D6E-8E07-E743D033D024}"/>
              </a:ext>
            </a:extLst>
          </p:cNvPr>
          <p:cNvSpPr/>
          <p:nvPr/>
        </p:nvSpPr>
        <p:spPr>
          <a:xfrm>
            <a:off x="10204284" y="148559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3E78C-E39A-433F-8BF8-2D81F4D3EABC}"/>
              </a:ext>
            </a:extLst>
          </p:cNvPr>
          <p:cNvSpPr txBox="1"/>
          <p:nvPr/>
        </p:nvSpPr>
        <p:spPr>
          <a:xfrm>
            <a:off x="9822769" y="1303077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0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EC7786-F90A-472B-AA8D-09D630331B09}"/>
              </a:ext>
            </a:extLst>
          </p:cNvPr>
          <p:cNvCxnSpPr>
            <a:cxnSpLocks/>
          </p:cNvCxnSpPr>
          <p:nvPr/>
        </p:nvCxnSpPr>
        <p:spPr>
          <a:xfrm>
            <a:off x="6096000" y="2770636"/>
            <a:ext cx="0" cy="40873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FA0F6B-3717-4F7D-A6D4-E0C8FFBFD80E}"/>
              </a:ext>
            </a:extLst>
          </p:cNvPr>
          <p:cNvSpPr/>
          <p:nvPr/>
        </p:nvSpPr>
        <p:spPr>
          <a:xfrm>
            <a:off x="2003842" y="1610441"/>
            <a:ext cx="3348000" cy="45719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76254-CCA7-4487-8EB8-9AF235702952}"/>
              </a:ext>
            </a:extLst>
          </p:cNvPr>
          <p:cNvSpPr/>
          <p:nvPr/>
        </p:nvSpPr>
        <p:spPr>
          <a:xfrm>
            <a:off x="6004293" y="2595880"/>
            <a:ext cx="183414" cy="17475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8D931-2386-41D1-A4C4-14A066A4A6CC}"/>
              </a:ext>
            </a:extLst>
          </p:cNvPr>
          <p:cNvSpPr/>
          <p:nvPr/>
        </p:nvSpPr>
        <p:spPr>
          <a:xfrm>
            <a:off x="6004293" y="3428999"/>
            <a:ext cx="183414" cy="17475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E681AB-2781-4C0C-97CF-46FCF31E2749}"/>
              </a:ext>
            </a:extLst>
          </p:cNvPr>
          <p:cNvSpPr/>
          <p:nvPr/>
        </p:nvSpPr>
        <p:spPr>
          <a:xfrm>
            <a:off x="6475731" y="3234266"/>
            <a:ext cx="131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7CB18-FA1F-42FF-B1CF-F1D125A69C44}"/>
              </a:ext>
            </a:extLst>
          </p:cNvPr>
          <p:cNvSpPr txBox="1"/>
          <p:nvPr/>
        </p:nvSpPr>
        <p:spPr>
          <a:xfrm>
            <a:off x="6475732" y="3794362"/>
            <a:ext cx="29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이곳에 넣어주세요 내용을 이곳에 넣어주세요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D7790-AB76-443A-8F8F-3CB23130D2E9}"/>
              </a:ext>
            </a:extLst>
          </p:cNvPr>
          <p:cNvSpPr/>
          <p:nvPr/>
        </p:nvSpPr>
        <p:spPr>
          <a:xfrm>
            <a:off x="1912697" y="101818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9E08C1-2F57-4FD5-A47F-6D987487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6" y="530504"/>
            <a:ext cx="914399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12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17D05E-68F7-40BA-8779-13B483C33F1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623108-6592-4BA0-96FC-4B36A8E96EAA}"/>
              </a:ext>
            </a:extLst>
          </p:cNvPr>
          <p:cNvSpPr/>
          <p:nvPr/>
        </p:nvSpPr>
        <p:spPr>
          <a:xfrm>
            <a:off x="6004293" y="1732280"/>
            <a:ext cx="183414" cy="17475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E8AE97-11F7-4CFB-A727-46A70C0873EB}"/>
              </a:ext>
            </a:extLst>
          </p:cNvPr>
          <p:cNvSpPr/>
          <p:nvPr/>
        </p:nvSpPr>
        <p:spPr>
          <a:xfrm>
            <a:off x="6518063" y="1574797"/>
            <a:ext cx="131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4D470-F320-46DD-8D22-66E6E46C70F6}"/>
              </a:ext>
            </a:extLst>
          </p:cNvPr>
          <p:cNvSpPr txBox="1"/>
          <p:nvPr/>
        </p:nvSpPr>
        <p:spPr>
          <a:xfrm>
            <a:off x="6518064" y="2134893"/>
            <a:ext cx="29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이곳에 넣어주세요 내용을 이곳에 넣어주세요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8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A17EF9-478A-485A-9613-47A0F6C322C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5069B-1AB9-4F78-9769-CA22DC65886D}"/>
              </a:ext>
            </a:extLst>
          </p:cNvPr>
          <p:cNvSpPr/>
          <p:nvPr/>
        </p:nvSpPr>
        <p:spPr>
          <a:xfrm>
            <a:off x="6004293" y="1732280"/>
            <a:ext cx="183414" cy="17475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94F43-5F60-4AF0-8E15-EA841BEE6141}"/>
              </a:ext>
            </a:extLst>
          </p:cNvPr>
          <p:cNvSpPr/>
          <p:nvPr/>
        </p:nvSpPr>
        <p:spPr>
          <a:xfrm>
            <a:off x="6477423" y="1493517"/>
            <a:ext cx="131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1250-4164-4686-9E4E-B2FBBF808531}"/>
              </a:ext>
            </a:extLst>
          </p:cNvPr>
          <p:cNvSpPr txBox="1"/>
          <p:nvPr/>
        </p:nvSpPr>
        <p:spPr>
          <a:xfrm>
            <a:off x="6477424" y="2053613"/>
            <a:ext cx="29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이곳에 넣어주세요 내용을 이곳에 넣어주세요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241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2DC592-215E-499C-ABC7-CB3882D488A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188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655F5-39CF-4D9B-96E3-5D2CE9AFD91B}"/>
              </a:ext>
            </a:extLst>
          </p:cNvPr>
          <p:cNvSpPr/>
          <p:nvPr/>
        </p:nvSpPr>
        <p:spPr>
          <a:xfrm>
            <a:off x="6004293" y="1732280"/>
            <a:ext cx="183414" cy="17475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7CE272-C549-4CE3-820B-28FA7A685BB3}"/>
              </a:ext>
            </a:extLst>
          </p:cNvPr>
          <p:cNvSpPr/>
          <p:nvPr/>
        </p:nvSpPr>
        <p:spPr>
          <a:xfrm>
            <a:off x="5439410" y="2050868"/>
            <a:ext cx="131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A5BAD-2C81-4217-A5F4-243A1B8466FA}"/>
              </a:ext>
            </a:extLst>
          </p:cNvPr>
          <p:cNvSpPr txBox="1"/>
          <p:nvPr/>
        </p:nvSpPr>
        <p:spPr>
          <a:xfrm>
            <a:off x="4636305" y="2610964"/>
            <a:ext cx="29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이곳에 넣어주세요 내용을 이곳에 넣어주세요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520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F56EFE-EF48-4FDB-B788-ADDF335BADE7}"/>
              </a:ext>
            </a:extLst>
          </p:cNvPr>
          <p:cNvGrpSpPr/>
          <p:nvPr/>
        </p:nvGrpSpPr>
        <p:grpSpPr>
          <a:xfrm>
            <a:off x="3422587" y="1545167"/>
            <a:ext cx="3979333" cy="3987799"/>
            <a:chOff x="1327591" y="1617133"/>
            <a:chExt cx="3979333" cy="39877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2FC6F1-6AB5-4B89-B6B4-88BF948D0781}"/>
                </a:ext>
              </a:extLst>
            </p:cNvPr>
            <p:cNvSpPr/>
            <p:nvPr/>
          </p:nvSpPr>
          <p:spPr>
            <a:xfrm>
              <a:off x="1327591" y="1617133"/>
              <a:ext cx="3979333" cy="3979333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67CB592-E634-4C78-A905-92F3FE49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17" y="1617133"/>
              <a:ext cx="2392680" cy="39877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2182EA-C82D-4997-8710-95B823F9240F}"/>
                </a:ext>
              </a:extLst>
            </p:cNvPr>
            <p:cNvSpPr txBox="1"/>
            <p:nvPr/>
          </p:nvSpPr>
          <p:spPr>
            <a:xfrm>
              <a:off x="2214230" y="4162566"/>
              <a:ext cx="2206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이곳에 그림을 넣어줘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포로리아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1009849" y="1435100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1009849" y="2064033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822260-E5DC-4A47-A7D4-6F3A2905D444}"/>
              </a:ext>
            </a:extLst>
          </p:cNvPr>
          <p:cNvGrpSpPr/>
          <p:nvPr/>
        </p:nvGrpSpPr>
        <p:grpSpPr>
          <a:xfrm>
            <a:off x="7610208" y="1545167"/>
            <a:ext cx="3979333" cy="3987799"/>
            <a:chOff x="1327591" y="1617133"/>
            <a:chExt cx="3979333" cy="398779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E953D4-5F3D-433F-9317-A2A6C6F19511}"/>
                </a:ext>
              </a:extLst>
            </p:cNvPr>
            <p:cNvSpPr/>
            <p:nvPr/>
          </p:nvSpPr>
          <p:spPr>
            <a:xfrm>
              <a:off x="1327591" y="1617133"/>
              <a:ext cx="3979333" cy="3979333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194B14-7B06-4710-87F0-7E4314E07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17" y="1617133"/>
              <a:ext cx="2392680" cy="39877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52661-DF24-452B-B7C3-6CDF7EA4ADC7}"/>
                </a:ext>
              </a:extLst>
            </p:cNvPr>
            <p:cNvSpPr txBox="1"/>
            <p:nvPr/>
          </p:nvSpPr>
          <p:spPr>
            <a:xfrm>
              <a:off x="2214230" y="4162566"/>
              <a:ext cx="2206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이곳에 그림을 넣어줘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포로리아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0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95C94-62FD-4FB9-8B2E-693E26CE3F16}"/>
              </a:ext>
            </a:extLst>
          </p:cNvPr>
          <p:cNvSpPr/>
          <p:nvPr/>
        </p:nvSpPr>
        <p:spPr>
          <a:xfrm>
            <a:off x="0" y="1300480"/>
            <a:ext cx="4064000" cy="2448560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217395-C151-4463-9E9E-B7C1C245DC63}"/>
              </a:ext>
            </a:extLst>
          </p:cNvPr>
          <p:cNvSpPr/>
          <p:nvPr/>
        </p:nvSpPr>
        <p:spPr>
          <a:xfrm>
            <a:off x="4064000" y="1300480"/>
            <a:ext cx="4064000" cy="2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99E762-1444-4299-82A5-76D03FB059C9}"/>
              </a:ext>
            </a:extLst>
          </p:cNvPr>
          <p:cNvSpPr/>
          <p:nvPr/>
        </p:nvSpPr>
        <p:spPr>
          <a:xfrm>
            <a:off x="8128000" y="1300480"/>
            <a:ext cx="4064000" cy="2448560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1F57F-B1E8-4DB3-B917-6012D8C10280}"/>
              </a:ext>
            </a:extLst>
          </p:cNvPr>
          <p:cNvSpPr/>
          <p:nvPr/>
        </p:nvSpPr>
        <p:spPr>
          <a:xfrm>
            <a:off x="0" y="3749040"/>
            <a:ext cx="4064000" cy="2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8B1DCA-3C2A-4AD7-AE35-4331F5124FB5}"/>
              </a:ext>
            </a:extLst>
          </p:cNvPr>
          <p:cNvSpPr/>
          <p:nvPr/>
        </p:nvSpPr>
        <p:spPr>
          <a:xfrm>
            <a:off x="4064000" y="3749040"/>
            <a:ext cx="4064000" cy="2448560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CDDB45-DEB0-4679-A394-29FE2F59E702}"/>
              </a:ext>
            </a:extLst>
          </p:cNvPr>
          <p:cNvSpPr/>
          <p:nvPr/>
        </p:nvSpPr>
        <p:spPr>
          <a:xfrm>
            <a:off x="8128000" y="3749040"/>
            <a:ext cx="4064000" cy="2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AC89D8F-0DFE-43DB-9FFD-C1943AB54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1" b="33588"/>
          <a:stretch/>
        </p:blipFill>
        <p:spPr>
          <a:xfrm>
            <a:off x="840104" y="1799160"/>
            <a:ext cx="2392680" cy="14511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6F3853C-19F3-4DAB-989C-43B71AAF0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1" b="33588"/>
          <a:stretch/>
        </p:blipFill>
        <p:spPr>
          <a:xfrm>
            <a:off x="4912993" y="4247720"/>
            <a:ext cx="2392680" cy="145119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CABAFBB-9F27-4BBB-8540-39E2F553F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1" b="33588"/>
          <a:stretch/>
        </p:blipFill>
        <p:spPr>
          <a:xfrm>
            <a:off x="8985882" y="1799160"/>
            <a:ext cx="2392680" cy="145119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8122F0-1B2B-484E-A06D-99A99A14583B}"/>
              </a:ext>
            </a:extLst>
          </p:cNvPr>
          <p:cNvSpPr/>
          <p:nvPr/>
        </p:nvSpPr>
        <p:spPr>
          <a:xfrm>
            <a:off x="1519682" y="48788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C192B1-BE11-470F-9610-550FC17F6360}"/>
              </a:ext>
            </a:extLst>
          </p:cNvPr>
          <p:cNvSpPr txBox="1"/>
          <p:nvPr/>
        </p:nvSpPr>
        <p:spPr>
          <a:xfrm>
            <a:off x="1328923" y="5223107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5BCD0-5370-4E1F-8046-ED79532C0773}"/>
              </a:ext>
            </a:extLst>
          </p:cNvPr>
          <p:cNvSpPr/>
          <p:nvPr/>
        </p:nvSpPr>
        <p:spPr>
          <a:xfrm>
            <a:off x="1758170" y="4492701"/>
            <a:ext cx="643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endParaRPr lang="ko-KR" altLang="en-US" sz="24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B906DD-4A2F-46BD-8B18-F5653411D7BF}"/>
              </a:ext>
            </a:extLst>
          </p:cNvPr>
          <p:cNvGrpSpPr/>
          <p:nvPr/>
        </p:nvGrpSpPr>
        <p:grpSpPr>
          <a:xfrm>
            <a:off x="5392923" y="2044141"/>
            <a:ext cx="1406154" cy="961238"/>
            <a:chOff x="1149450" y="4063054"/>
            <a:chExt cx="1406154" cy="9612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FB4FDDA-BC25-4186-BB7F-38D79A75CA2F}"/>
                </a:ext>
              </a:extLst>
            </p:cNvPr>
            <p:cNvSpPr/>
            <p:nvPr/>
          </p:nvSpPr>
          <p:spPr>
            <a:xfrm>
              <a:off x="1340209" y="4449153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7C4F07-90A9-41B0-A2DF-FD981F196ED8}"/>
                </a:ext>
              </a:extLst>
            </p:cNvPr>
            <p:cNvSpPr txBox="1"/>
            <p:nvPr/>
          </p:nvSpPr>
          <p:spPr>
            <a:xfrm>
              <a:off x="1149450" y="4793460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AFDFB0-B5D8-4B31-AA9D-76ECFED398B1}"/>
                </a:ext>
              </a:extLst>
            </p:cNvPr>
            <p:cNvSpPr/>
            <p:nvPr/>
          </p:nvSpPr>
          <p:spPr>
            <a:xfrm>
              <a:off x="1578697" y="4063054"/>
              <a:ext cx="6431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endParaRPr lang="ko-KR" altLang="en-US" sz="2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240958A-5977-412B-A5CC-E6E9CE412EB6}"/>
              </a:ext>
            </a:extLst>
          </p:cNvPr>
          <p:cNvGrpSpPr/>
          <p:nvPr/>
        </p:nvGrpSpPr>
        <p:grpSpPr>
          <a:xfrm>
            <a:off x="9456923" y="4492701"/>
            <a:ext cx="1406154" cy="961238"/>
            <a:chOff x="1149450" y="4063054"/>
            <a:chExt cx="1406154" cy="9612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DA54F5-50FC-46BC-8F63-DD891749A9E9}"/>
                </a:ext>
              </a:extLst>
            </p:cNvPr>
            <p:cNvSpPr/>
            <p:nvPr/>
          </p:nvSpPr>
          <p:spPr>
            <a:xfrm>
              <a:off x="1340209" y="4449153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54414F-E92F-4CE3-B7D7-7EB99A35DC9D}"/>
                </a:ext>
              </a:extLst>
            </p:cNvPr>
            <p:cNvSpPr txBox="1"/>
            <p:nvPr/>
          </p:nvSpPr>
          <p:spPr>
            <a:xfrm>
              <a:off x="1149450" y="4793460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AF8FD50-746F-4E34-B4CB-1807ED21D92A}"/>
                </a:ext>
              </a:extLst>
            </p:cNvPr>
            <p:cNvSpPr/>
            <p:nvPr/>
          </p:nvSpPr>
          <p:spPr>
            <a:xfrm>
              <a:off x="1578697" y="4063054"/>
              <a:ext cx="6431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endParaRPr lang="ko-KR" altLang="en-US" sz="24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EE92CF-159F-4743-9628-3262C39FC7B6}"/>
              </a:ext>
            </a:extLst>
          </p:cNvPr>
          <p:cNvSpPr txBox="1"/>
          <p:nvPr/>
        </p:nvSpPr>
        <p:spPr>
          <a:xfrm>
            <a:off x="928974" y="3076263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이곳에 그림을 넣어줘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포로리아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A844F0-A7AB-47AD-95AB-FFB010C83F52}"/>
              </a:ext>
            </a:extLst>
          </p:cNvPr>
          <p:cNvSpPr txBox="1"/>
          <p:nvPr/>
        </p:nvSpPr>
        <p:spPr>
          <a:xfrm>
            <a:off x="4992974" y="5557520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이곳에 그림을 넣어줘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포로리아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B6416F-8D2A-40A7-97DA-BEB649A4BE0B}"/>
              </a:ext>
            </a:extLst>
          </p:cNvPr>
          <p:cNvSpPr txBox="1"/>
          <p:nvPr/>
        </p:nvSpPr>
        <p:spPr>
          <a:xfrm>
            <a:off x="9056974" y="3076263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이곳에 그림을 넣어줘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포로리아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28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2196AB-37E7-43BE-8521-137427ED33B3}"/>
              </a:ext>
            </a:extLst>
          </p:cNvPr>
          <p:cNvGrpSpPr/>
          <p:nvPr/>
        </p:nvGrpSpPr>
        <p:grpSpPr>
          <a:xfrm>
            <a:off x="708691" y="1928724"/>
            <a:ext cx="2287676" cy="3167876"/>
            <a:chOff x="1429192" y="1928724"/>
            <a:chExt cx="2287676" cy="316787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72FC6F1-6AB5-4B89-B6B4-88BF948D0781}"/>
                </a:ext>
              </a:extLst>
            </p:cNvPr>
            <p:cNvSpPr/>
            <p:nvPr/>
          </p:nvSpPr>
          <p:spPr>
            <a:xfrm>
              <a:off x="1429192" y="1928724"/>
              <a:ext cx="2287676" cy="2287676"/>
            </a:xfrm>
            <a:prstGeom prst="ellipse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67CB592-E634-4C78-A905-92F3FE49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497" y="2068340"/>
              <a:ext cx="1205066" cy="2008443"/>
            </a:xfrm>
            <a:prstGeom prst="ellipse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815EC4-AED5-4869-902F-478372BBB153}"/>
                </a:ext>
              </a:extLst>
            </p:cNvPr>
            <p:cNvSpPr/>
            <p:nvPr/>
          </p:nvSpPr>
          <p:spPr>
            <a:xfrm>
              <a:off x="1889189" y="4449153"/>
              <a:ext cx="1367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FDCCC5-0D48-4468-99A2-D7F9E2D133C8}"/>
                </a:ext>
              </a:extLst>
            </p:cNvPr>
            <p:cNvSpPr txBox="1"/>
            <p:nvPr/>
          </p:nvSpPr>
          <p:spPr>
            <a:xfrm>
              <a:off x="1675188" y="481960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2754D2-E743-44EB-A333-64BCC4310C60}"/>
              </a:ext>
            </a:extLst>
          </p:cNvPr>
          <p:cNvGrpSpPr/>
          <p:nvPr/>
        </p:nvGrpSpPr>
        <p:grpSpPr>
          <a:xfrm>
            <a:off x="3537672" y="1928724"/>
            <a:ext cx="2287676" cy="3167876"/>
            <a:chOff x="1429192" y="1928724"/>
            <a:chExt cx="2287676" cy="316787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0FC93B-0EB1-46A9-99EF-F275A815B94F}"/>
                </a:ext>
              </a:extLst>
            </p:cNvPr>
            <p:cNvSpPr/>
            <p:nvPr/>
          </p:nvSpPr>
          <p:spPr>
            <a:xfrm>
              <a:off x="1429192" y="1928724"/>
              <a:ext cx="2287676" cy="2287676"/>
            </a:xfrm>
            <a:prstGeom prst="ellipse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769332C-C129-41D9-8584-A92B82852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497" y="2068340"/>
              <a:ext cx="1205066" cy="2008443"/>
            </a:xfrm>
            <a:prstGeom prst="ellipse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8C875C-BE84-4778-AA69-E3A5A28508F4}"/>
                </a:ext>
              </a:extLst>
            </p:cNvPr>
            <p:cNvSpPr/>
            <p:nvPr/>
          </p:nvSpPr>
          <p:spPr>
            <a:xfrm>
              <a:off x="1889188" y="444915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1B2A9C-BB19-4DB4-B246-5E3873B030DC}"/>
                </a:ext>
              </a:extLst>
            </p:cNvPr>
            <p:cNvSpPr txBox="1"/>
            <p:nvPr/>
          </p:nvSpPr>
          <p:spPr>
            <a:xfrm>
              <a:off x="1675188" y="481960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</a:t>
              </a: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F1257F-512C-4EC3-B8D2-FC39E84D607D}"/>
              </a:ext>
            </a:extLst>
          </p:cNvPr>
          <p:cNvGrpSpPr/>
          <p:nvPr/>
        </p:nvGrpSpPr>
        <p:grpSpPr>
          <a:xfrm>
            <a:off x="6366653" y="1928724"/>
            <a:ext cx="2287676" cy="3167876"/>
            <a:chOff x="1429192" y="1928724"/>
            <a:chExt cx="2287676" cy="316787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5AAB2DE-1119-4042-A934-ABC401CB9ED4}"/>
                </a:ext>
              </a:extLst>
            </p:cNvPr>
            <p:cNvSpPr/>
            <p:nvPr/>
          </p:nvSpPr>
          <p:spPr>
            <a:xfrm>
              <a:off x="1429192" y="1928724"/>
              <a:ext cx="2287676" cy="2287676"/>
            </a:xfrm>
            <a:prstGeom prst="ellipse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52AE16F-09A4-4A6C-9EE4-1E401E83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497" y="2068340"/>
              <a:ext cx="1205066" cy="2008443"/>
            </a:xfrm>
            <a:prstGeom prst="ellipse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DEBA2A-DF89-4408-A7D3-BC2A5D43BC87}"/>
                </a:ext>
              </a:extLst>
            </p:cNvPr>
            <p:cNvSpPr/>
            <p:nvPr/>
          </p:nvSpPr>
          <p:spPr>
            <a:xfrm>
              <a:off x="1889188" y="444915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A58AE-E472-4414-979A-CD38516F7A59}"/>
                </a:ext>
              </a:extLst>
            </p:cNvPr>
            <p:cNvSpPr txBox="1"/>
            <p:nvPr/>
          </p:nvSpPr>
          <p:spPr>
            <a:xfrm>
              <a:off x="1675188" y="481960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</a:t>
              </a: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15AC5E-5C48-417F-8E83-85892B8CA744}"/>
              </a:ext>
            </a:extLst>
          </p:cNvPr>
          <p:cNvGrpSpPr/>
          <p:nvPr/>
        </p:nvGrpSpPr>
        <p:grpSpPr>
          <a:xfrm>
            <a:off x="9195634" y="1928724"/>
            <a:ext cx="2287676" cy="3167876"/>
            <a:chOff x="1429192" y="1928724"/>
            <a:chExt cx="2287676" cy="316787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D213E65-7552-40BD-A6C8-1F092E84EA14}"/>
                </a:ext>
              </a:extLst>
            </p:cNvPr>
            <p:cNvSpPr/>
            <p:nvPr/>
          </p:nvSpPr>
          <p:spPr>
            <a:xfrm>
              <a:off x="1429192" y="1928724"/>
              <a:ext cx="2287676" cy="2287676"/>
            </a:xfrm>
            <a:prstGeom prst="ellipse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E3AF5AF-0FC9-4FA1-96BA-312AC5B7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497" y="2068340"/>
              <a:ext cx="1205066" cy="2008443"/>
            </a:xfrm>
            <a:prstGeom prst="ellipse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7160040-26FB-43E6-86CA-82E5209420D9}"/>
                </a:ext>
              </a:extLst>
            </p:cNvPr>
            <p:cNvSpPr/>
            <p:nvPr/>
          </p:nvSpPr>
          <p:spPr>
            <a:xfrm>
              <a:off x="1889188" y="444915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48474-F9D2-4148-BA0F-788A65650921}"/>
                </a:ext>
              </a:extLst>
            </p:cNvPr>
            <p:cNvSpPr txBox="1"/>
            <p:nvPr/>
          </p:nvSpPr>
          <p:spPr>
            <a:xfrm>
              <a:off x="1675188" y="481960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</a:t>
              </a: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86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76C28BA-C335-4BFC-8E91-5702E7882564}"/>
              </a:ext>
            </a:extLst>
          </p:cNvPr>
          <p:cNvCxnSpPr/>
          <p:nvPr/>
        </p:nvCxnSpPr>
        <p:spPr>
          <a:xfrm>
            <a:off x="0" y="312516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1168688" y="4449153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954687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875C-BE84-4778-AA69-E3A5A28508F4}"/>
              </a:ext>
            </a:extLst>
          </p:cNvPr>
          <p:cNvSpPr/>
          <p:nvPr/>
        </p:nvSpPr>
        <p:spPr>
          <a:xfrm>
            <a:off x="3997668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B2A9C-BB19-4DB4-B246-5E3873B030DC}"/>
              </a:ext>
            </a:extLst>
          </p:cNvPr>
          <p:cNvSpPr txBox="1"/>
          <p:nvPr/>
        </p:nvSpPr>
        <p:spPr>
          <a:xfrm>
            <a:off x="3783668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EBA2A-DF89-4408-A7D3-BC2A5D43BC87}"/>
              </a:ext>
            </a:extLst>
          </p:cNvPr>
          <p:cNvSpPr/>
          <p:nvPr/>
        </p:nvSpPr>
        <p:spPr>
          <a:xfrm>
            <a:off x="6826649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58AE-E472-4414-979A-CD38516F7A59}"/>
              </a:ext>
            </a:extLst>
          </p:cNvPr>
          <p:cNvSpPr txBox="1"/>
          <p:nvPr/>
        </p:nvSpPr>
        <p:spPr>
          <a:xfrm>
            <a:off x="6612649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92863FD-6BFE-4EAA-AE12-E3FFC401E3CE}"/>
              </a:ext>
            </a:extLst>
          </p:cNvPr>
          <p:cNvSpPr/>
          <p:nvPr/>
        </p:nvSpPr>
        <p:spPr>
          <a:xfrm>
            <a:off x="945443" y="2230637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CB592-E634-4C78-A905-92F3FE49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49" y="2626957"/>
            <a:ext cx="777559" cy="1295932"/>
          </a:xfrm>
          <a:prstGeom prst="ellipse">
            <a:avLst/>
          </a:prstGeom>
        </p:spPr>
      </p:pic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087EA31A-C610-4B17-A712-62404D69A186}"/>
              </a:ext>
            </a:extLst>
          </p:cNvPr>
          <p:cNvSpPr/>
          <p:nvPr/>
        </p:nvSpPr>
        <p:spPr>
          <a:xfrm>
            <a:off x="3774423" y="2227872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69332C-C129-41D9-8584-A92B82852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30" y="2625976"/>
            <a:ext cx="777559" cy="1295932"/>
          </a:xfrm>
          <a:prstGeom prst="ellipse">
            <a:avLst/>
          </a:prstGeom>
        </p:spPr>
      </p:pic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EFA1CA2C-ED86-41E5-B25E-7BCAE267CEA3}"/>
              </a:ext>
            </a:extLst>
          </p:cNvPr>
          <p:cNvSpPr/>
          <p:nvPr/>
        </p:nvSpPr>
        <p:spPr>
          <a:xfrm>
            <a:off x="6603403" y="2225107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2AE16F-09A4-4A6C-9EE4-1E401E834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1" y="2624995"/>
            <a:ext cx="777559" cy="1295932"/>
          </a:xfrm>
          <a:prstGeom prst="ellipse">
            <a:avLst/>
          </a:prstGeom>
        </p:spPr>
      </p:pic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A572B10A-458A-4B7C-9A2D-C08539DC0778}"/>
              </a:ext>
            </a:extLst>
          </p:cNvPr>
          <p:cNvSpPr/>
          <p:nvPr/>
        </p:nvSpPr>
        <p:spPr>
          <a:xfrm>
            <a:off x="9432383" y="2222342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E3AF5AF-0FC9-4FA1-96BA-312AC5B7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1" y="2624014"/>
            <a:ext cx="777559" cy="1295932"/>
          </a:xfrm>
          <a:prstGeom prst="ellipse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160040-26FB-43E6-86CA-82E5209420D9}"/>
              </a:ext>
            </a:extLst>
          </p:cNvPr>
          <p:cNvSpPr/>
          <p:nvPr/>
        </p:nvSpPr>
        <p:spPr>
          <a:xfrm>
            <a:off x="9655630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C48474-F9D2-4148-BA0F-788A65650921}"/>
              </a:ext>
            </a:extLst>
          </p:cNvPr>
          <p:cNvSpPr txBox="1"/>
          <p:nvPr/>
        </p:nvSpPr>
        <p:spPr>
          <a:xfrm>
            <a:off x="9441630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1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76C28BA-C335-4BFC-8E91-5702E7882564}"/>
              </a:ext>
            </a:extLst>
          </p:cNvPr>
          <p:cNvCxnSpPr/>
          <p:nvPr/>
        </p:nvCxnSpPr>
        <p:spPr>
          <a:xfrm>
            <a:off x="0" y="312516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1168688" y="4449153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954687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875C-BE84-4778-AA69-E3A5A28508F4}"/>
              </a:ext>
            </a:extLst>
          </p:cNvPr>
          <p:cNvSpPr/>
          <p:nvPr/>
        </p:nvSpPr>
        <p:spPr>
          <a:xfrm>
            <a:off x="3997668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B2A9C-BB19-4DB4-B246-5E3873B030DC}"/>
              </a:ext>
            </a:extLst>
          </p:cNvPr>
          <p:cNvSpPr txBox="1"/>
          <p:nvPr/>
        </p:nvSpPr>
        <p:spPr>
          <a:xfrm>
            <a:off x="3783668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EBA2A-DF89-4408-A7D3-BC2A5D43BC87}"/>
              </a:ext>
            </a:extLst>
          </p:cNvPr>
          <p:cNvSpPr/>
          <p:nvPr/>
        </p:nvSpPr>
        <p:spPr>
          <a:xfrm>
            <a:off x="6826649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58AE-E472-4414-979A-CD38516F7A59}"/>
              </a:ext>
            </a:extLst>
          </p:cNvPr>
          <p:cNvSpPr txBox="1"/>
          <p:nvPr/>
        </p:nvSpPr>
        <p:spPr>
          <a:xfrm>
            <a:off x="6612649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92863FD-6BFE-4EAA-AE12-E3FFC401E3CE}"/>
              </a:ext>
            </a:extLst>
          </p:cNvPr>
          <p:cNvSpPr/>
          <p:nvPr/>
        </p:nvSpPr>
        <p:spPr>
          <a:xfrm rot="2700000">
            <a:off x="945443" y="2230637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CB592-E634-4C78-A905-92F3FE49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9" y="2609355"/>
            <a:ext cx="634041" cy="1056735"/>
          </a:xfrm>
          <a:prstGeom prst="ellipse">
            <a:avLst/>
          </a:prstGeom>
        </p:spPr>
      </p:pic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087EA31A-C610-4B17-A712-62404D69A186}"/>
              </a:ext>
            </a:extLst>
          </p:cNvPr>
          <p:cNvSpPr/>
          <p:nvPr/>
        </p:nvSpPr>
        <p:spPr>
          <a:xfrm rot="2700000">
            <a:off x="3774423" y="2227872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69332C-C129-41D9-8584-A92B82852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89" y="2606590"/>
            <a:ext cx="634041" cy="1056735"/>
          </a:xfrm>
          <a:prstGeom prst="ellipse">
            <a:avLst/>
          </a:prstGeom>
        </p:spPr>
      </p:pic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EFA1CA2C-ED86-41E5-B25E-7BCAE267CEA3}"/>
              </a:ext>
            </a:extLst>
          </p:cNvPr>
          <p:cNvSpPr/>
          <p:nvPr/>
        </p:nvSpPr>
        <p:spPr>
          <a:xfrm rot="2700000">
            <a:off x="6603403" y="2225107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2AE16F-09A4-4A6C-9EE4-1E401E834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69" y="2603825"/>
            <a:ext cx="634041" cy="1056735"/>
          </a:xfrm>
          <a:prstGeom prst="ellipse">
            <a:avLst/>
          </a:prstGeom>
        </p:spPr>
      </p:pic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A572B10A-458A-4B7C-9A2D-C08539DC0778}"/>
              </a:ext>
            </a:extLst>
          </p:cNvPr>
          <p:cNvSpPr/>
          <p:nvPr/>
        </p:nvSpPr>
        <p:spPr>
          <a:xfrm rot="2700000">
            <a:off x="9432383" y="2222342"/>
            <a:ext cx="1814172" cy="1814170"/>
          </a:xfrm>
          <a:prstGeom prst="diamond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E3AF5AF-0FC9-4FA1-96BA-312AC5B7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449" y="2601060"/>
            <a:ext cx="634041" cy="1056735"/>
          </a:xfrm>
          <a:prstGeom prst="ellipse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160040-26FB-43E6-86CA-82E5209420D9}"/>
              </a:ext>
            </a:extLst>
          </p:cNvPr>
          <p:cNvSpPr/>
          <p:nvPr/>
        </p:nvSpPr>
        <p:spPr>
          <a:xfrm>
            <a:off x="9655630" y="4449153"/>
            <a:ext cx="136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C48474-F9D2-4148-BA0F-788A65650921}"/>
              </a:ext>
            </a:extLst>
          </p:cNvPr>
          <p:cNvSpPr txBox="1"/>
          <p:nvPr/>
        </p:nvSpPr>
        <p:spPr>
          <a:xfrm>
            <a:off x="9441630" y="481960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7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680" y="-34991040"/>
            <a:ext cx="66019680" cy="6601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6174F4-35B2-4EAF-A8D6-0AF9B509CCAE}"/>
              </a:ext>
            </a:extLst>
          </p:cNvPr>
          <p:cNvSpPr/>
          <p:nvPr/>
        </p:nvSpPr>
        <p:spPr>
          <a:xfrm>
            <a:off x="2704687" y="2321005"/>
            <a:ext cx="678262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593EE993-768E-4A97-BB22-0092D80F0224}"/>
              </a:ext>
            </a:extLst>
          </p:cNvPr>
          <p:cNvSpPr/>
          <p:nvPr/>
        </p:nvSpPr>
        <p:spPr>
          <a:xfrm rot="5400000">
            <a:off x="4853449" y="1782924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A6BF5D01-FEC5-424C-A4EF-44BC8F7D0F08}"/>
              </a:ext>
            </a:extLst>
          </p:cNvPr>
          <p:cNvSpPr/>
          <p:nvPr/>
        </p:nvSpPr>
        <p:spPr>
          <a:xfrm rot="5400000">
            <a:off x="6070720" y="1782925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4ED86162-C5B5-4C36-9EFE-39042AB66182}"/>
              </a:ext>
            </a:extLst>
          </p:cNvPr>
          <p:cNvSpPr/>
          <p:nvPr/>
        </p:nvSpPr>
        <p:spPr>
          <a:xfrm rot="5400000">
            <a:off x="6617199" y="2870947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AC190A57-C24C-4FA3-9286-FAA5CF4854C3}"/>
              </a:ext>
            </a:extLst>
          </p:cNvPr>
          <p:cNvSpPr/>
          <p:nvPr/>
        </p:nvSpPr>
        <p:spPr>
          <a:xfrm rot="5400000">
            <a:off x="4306969" y="2870947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26E62A63-78C4-4502-B059-D5D143C78652}"/>
              </a:ext>
            </a:extLst>
          </p:cNvPr>
          <p:cNvSpPr/>
          <p:nvPr/>
        </p:nvSpPr>
        <p:spPr>
          <a:xfrm rot="5400000">
            <a:off x="4853449" y="3982119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08A2A6DC-5D90-45E9-9EAD-EDA09F0AF3B7}"/>
              </a:ext>
            </a:extLst>
          </p:cNvPr>
          <p:cNvSpPr/>
          <p:nvPr/>
        </p:nvSpPr>
        <p:spPr>
          <a:xfrm rot="5400000">
            <a:off x="6070720" y="3982120"/>
            <a:ext cx="1267831" cy="1092958"/>
          </a:xfrm>
          <a:prstGeom prst="hexagon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F872B1-D244-450B-ABCD-805E56AAD3AF}"/>
              </a:ext>
            </a:extLst>
          </p:cNvPr>
          <p:cNvGrpSpPr/>
          <p:nvPr/>
        </p:nvGrpSpPr>
        <p:grpSpPr>
          <a:xfrm>
            <a:off x="7568467" y="2041233"/>
            <a:ext cx="1795684" cy="576327"/>
            <a:chOff x="7568467" y="2041233"/>
            <a:chExt cx="1795684" cy="57632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5F653F-BFB2-49DD-B2E4-7D842FF8EA9F}"/>
                </a:ext>
              </a:extLst>
            </p:cNvPr>
            <p:cNvSpPr/>
            <p:nvPr/>
          </p:nvSpPr>
          <p:spPr>
            <a:xfrm>
              <a:off x="7772308" y="2041233"/>
              <a:ext cx="1367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D273A0-3810-4C7D-BF53-5FA6ACE9A469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65DFA29-12A4-42B5-B0C3-B7B6017EB0F4}"/>
              </a:ext>
            </a:extLst>
          </p:cNvPr>
          <p:cNvGrpSpPr/>
          <p:nvPr/>
        </p:nvGrpSpPr>
        <p:grpSpPr>
          <a:xfrm>
            <a:off x="7995187" y="3129262"/>
            <a:ext cx="1795684" cy="576327"/>
            <a:chOff x="7568467" y="2041233"/>
            <a:chExt cx="1795684" cy="5763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795629-607E-4544-B270-BCBFC32BD84A}"/>
                </a:ext>
              </a:extLst>
            </p:cNvPr>
            <p:cNvSpPr/>
            <p:nvPr/>
          </p:nvSpPr>
          <p:spPr>
            <a:xfrm>
              <a:off x="7772307" y="204123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1CBAF2-1BAD-4C9B-A2B9-6ACC28F305BA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7668A3C-1B25-4669-9443-AFA181BBAA13}"/>
              </a:ext>
            </a:extLst>
          </p:cNvPr>
          <p:cNvGrpSpPr/>
          <p:nvPr/>
        </p:nvGrpSpPr>
        <p:grpSpPr>
          <a:xfrm>
            <a:off x="7375427" y="4240434"/>
            <a:ext cx="1795684" cy="576327"/>
            <a:chOff x="7568467" y="2041233"/>
            <a:chExt cx="1795684" cy="5763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F6AF01B-244B-40EF-AFDC-A57F4C4E2D22}"/>
                </a:ext>
              </a:extLst>
            </p:cNvPr>
            <p:cNvSpPr/>
            <p:nvPr/>
          </p:nvSpPr>
          <p:spPr>
            <a:xfrm>
              <a:off x="7772307" y="204123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E869F7-1E34-422A-B34D-7DEE3A720749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C418D4F-0912-4B76-9AF9-D1475F3D1951}"/>
              </a:ext>
            </a:extLst>
          </p:cNvPr>
          <p:cNvGrpSpPr/>
          <p:nvPr/>
        </p:nvGrpSpPr>
        <p:grpSpPr>
          <a:xfrm>
            <a:off x="2981125" y="4240434"/>
            <a:ext cx="1795684" cy="576327"/>
            <a:chOff x="7568467" y="2041233"/>
            <a:chExt cx="1795684" cy="57632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912F50-8E91-4F78-8E28-7500AFDF1672}"/>
                </a:ext>
              </a:extLst>
            </p:cNvPr>
            <p:cNvSpPr/>
            <p:nvPr/>
          </p:nvSpPr>
          <p:spPr>
            <a:xfrm>
              <a:off x="7772307" y="204123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DF27A5-5615-461F-9BEF-5BC13B34B69D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2A8E95E-2274-45DF-907A-266148D6384E}"/>
              </a:ext>
            </a:extLst>
          </p:cNvPr>
          <p:cNvGrpSpPr/>
          <p:nvPr/>
        </p:nvGrpSpPr>
        <p:grpSpPr>
          <a:xfrm>
            <a:off x="2374560" y="3129262"/>
            <a:ext cx="1795684" cy="576327"/>
            <a:chOff x="7568467" y="2041233"/>
            <a:chExt cx="1795684" cy="57632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3349097-66C0-40C2-A041-D6300184A50F}"/>
                </a:ext>
              </a:extLst>
            </p:cNvPr>
            <p:cNvSpPr/>
            <p:nvPr/>
          </p:nvSpPr>
          <p:spPr>
            <a:xfrm>
              <a:off x="7772307" y="204123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C5D546-0994-4612-AF94-D6E203FB4E93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815A8F-45F3-49FD-8293-B0243F6760C4}"/>
              </a:ext>
            </a:extLst>
          </p:cNvPr>
          <p:cNvGrpSpPr/>
          <p:nvPr/>
        </p:nvGrpSpPr>
        <p:grpSpPr>
          <a:xfrm>
            <a:off x="2809805" y="2018090"/>
            <a:ext cx="1795684" cy="576327"/>
            <a:chOff x="7568467" y="2041233"/>
            <a:chExt cx="1795684" cy="57632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51FFE3-4458-4B11-A28B-BC8FCED3851F}"/>
                </a:ext>
              </a:extLst>
            </p:cNvPr>
            <p:cNvSpPr/>
            <p:nvPr/>
          </p:nvSpPr>
          <p:spPr>
            <a:xfrm>
              <a:off x="7772307" y="2041233"/>
              <a:ext cx="1367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보노보노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E7E959-817A-4131-8776-4BB35D46DB0B}"/>
                </a:ext>
              </a:extLst>
            </p:cNvPr>
            <p:cNvSpPr txBox="1"/>
            <p:nvPr/>
          </p:nvSpPr>
          <p:spPr>
            <a:xfrm>
              <a:off x="7568467" y="2340561"/>
              <a:ext cx="1795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D2914BFC-389F-49D2-BF0E-0C571AB4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7" y="2340561"/>
            <a:ext cx="2021827" cy="20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E62ACAE-9847-4598-9AF9-16166122B8BA}"/>
              </a:ext>
            </a:extLst>
          </p:cNvPr>
          <p:cNvSpPr/>
          <p:nvPr/>
        </p:nvSpPr>
        <p:spPr>
          <a:xfrm rot="5400000">
            <a:off x="5704027" y="2169974"/>
            <a:ext cx="1484986" cy="128016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1A3E99F-8A5B-4441-A1A6-E3FD21DB41EF}"/>
              </a:ext>
            </a:extLst>
          </p:cNvPr>
          <p:cNvSpPr/>
          <p:nvPr/>
        </p:nvSpPr>
        <p:spPr>
          <a:xfrm rot="16200000">
            <a:off x="5236667" y="3287574"/>
            <a:ext cx="1484986" cy="1280160"/>
          </a:xfrm>
          <a:prstGeom prst="triangle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6022074-03BB-41DB-B440-4094CA31026C}"/>
              </a:ext>
            </a:extLst>
          </p:cNvPr>
          <p:cNvSpPr/>
          <p:nvPr/>
        </p:nvSpPr>
        <p:spPr>
          <a:xfrm rot="5400000">
            <a:off x="5704027" y="4405173"/>
            <a:ext cx="1484986" cy="128016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77C96E-495B-4B4A-8DC8-2DE8A48C0668}"/>
              </a:ext>
            </a:extLst>
          </p:cNvPr>
          <p:cNvGrpSpPr/>
          <p:nvPr/>
        </p:nvGrpSpPr>
        <p:grpSpPr>
          <a:xfrm>
            <a:off x="3569203" y="3727621"/>
            <a:ext cx="1406154" cy="575139"/>
            <a:chOff x="3858763" y="3727621"/>
            <a:chExt cx="1406154" cy="5751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37BF5E-55A7-4C5B-98D7-971388D548FB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C4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4EB1BB-AB54-4CF5-A656-9C91D6EC3149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DD68CF-9343-48DF-857D-39C6A9AC0D2D}"/>
              </a:ext>
            </a:extLst>
          </p:cNvPr>
          <p:cNvGrpSpPr/>
          <p:nvPr/>
        </p:nvGrpSpPr>
        <p:grpSpPr>
          <a:xfrm>
            <a:off x="7216643" y="4875701"/>
            <a:ext cx="1406154" cy="575139"/>
            <a:chOff x="3858763" y="3727621"/>
            <a:chExt cx="1406154" cy="5751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BDEF50-A969-4052-8D4C-26E53B5EB6DC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5EEB47-5F0C-4356-8FEE-E5610FF879C0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AF6349-6E6D-450E-9EB9-8002F707C7A8}"/>
              </a:ext>
            </a:extLst>
          </p:cNvPr>
          <p:cNvGrpSpPr/>
          <p:nvPr/>
        </p:nvGrpSpPr>
        <p:grpSpPr>
          <a:xfrm>
            <a:off x="7216643" y="2617647"/>
            <a:ext cx="1406154" cy="575139"/>
            <a:chOff x="3858763" y="3727621"/>
            <a:chExt cx="1406154" cy="57513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7D1627-BE09-4419-8728-59097A893ECD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E4EC9-5AA6-45AB-8B3B-C8310C582693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A7A5715-ABC5-4F23-96DF-DFBAEFB6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71" y="2810054"/>
            <a:ext cx="767913" cy="7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0AF6F-AF4B-4D60-8D96-C82827C5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4572B-186D-435C-AB3B-5AFBB9E0AEED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8E36AB-24DD-41CD-94CB-916585C7F065}"/>
              </a:ext>
            </a:extLst>
          </p:cNvPr>
          <p:cNvSpPr/>
          <p:nvPr/>
        </p:nvSpPr>
        <p:spPr>
          <a:xfrm rot="10800000">
            <a:off x="2827357" y="3108433"/>
            <a:ext cx="1339088" cy="1154386"/>
          </a:xfrm>
          <a:prstGeom prst="triangle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97F5550-632B-4CBE-B29B-B1971CF58578}"/>
              </a:ext>
            </a:extLst>
          </p:cNvPr>
          <p:cNvSpPr/>
          <p:nvPr/>
        </p:nvSpPr>
        <p:spPr>
          <a:xfrm rot="10800000">
            <a:off x="5409690" y="3108433"/>
            <a:ext cx="1339088" cy="1154386"/>
          </a:xfrm>
          <a:prstGeom prst="triangle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A6E764E-1C4A-4E8A-B489-AED727E636B0}"/>
              </a:ext>
            </a:extLst>
          </p:cNvPr>
          <p:cNvSpPr/>
          <p:nvPr/>
        </p:nvSpPr>
        <p:spPr>
          <a:xfrm rot="10800000">
            <a:off x="7992023" y="3108433"/>
            <a:ext cx="1339088" cy="1154386"/>
          </a:xfrm>
          <a:prstGeom prst="triangle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0A355C-396D-447D-A5A6-FA83173268C7}"/>
              </a:ext>
            </a:extLst>
          </p:cNvPr>
          <p:cNvSpPr/>
          <p:nvPr/>
        </p:nvSpPr>
        <p:spPr>
          <a:xfrm>
            <a:off x="6700857" y="2693567"/>
            <a:ext cx="1339088" cy="11543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325199C-8943-4D44-9CBF-405B6FCF5063}"/>
              </a:ext>
            </a:extLst>
          </p:cNvPr>
          <p:cNvSpPr/>
          <p:nvPr/>
        </p:nvSpPr>
        <p:spPr>
          <a:xfrm>
            <a:off x="4118524" y="2693567"/>
            <a:ext cx="1339088" cy="11543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FD7FC2-3F2B-434F-BD4A-E44D24B55CCE}"/>
              </a:ext>
            </a:extLst>
          </p:cNvPr>
          <p:cNvGrpSpPr/>
          <p:nvPr/>
        </p:nvGrpSpPr>
        <p:grpSpPr>
          <a:xfrm>
            <a:off x="2827356" y="4390115"/>
            <a:ext cx="1406154" cy="575139"/>
            <a:chOff x="3858763" y="3727621"/>
            <a:chExt cx="1406154" cy="57513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2A6EA8-EF24-4D67-967E-EB5DFC0F59EA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C4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F05B4-771C-42D4-9402-26DA04AF754C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5B56F2-3652-491E-919D-ECF0C8AC4668}"/>
              </a:ext>
            </a:extLst>
          </p:cNvPr>
          <p:cNvGrpSpPr/>
          <p:nvPr/>
        </p:nvGrpSpPr>
        <p:grpSpPr>
          <a:xfrm>
            <a:off x="5376156" y="4390115"/>
            <a:ext cx="1406154" cy="575139"/>
            <a:chOff x="3858763" y="3727621"/>
            <a:chExt cx="1406154" cy="5751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B98A54-7AD8-411B-A056-344DA24642DE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C4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FFB61F-D09E-4DBB-A388-A04E355ECE30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C5D0E9-C2F2-4B98-8613-C04230A5FD0D}"/>
              </a:ext>
            </a:extLst>
          </p:cNvPr>
          <p:cNvGrpSpPr/>
          <p:nvPr/>
        </p:nvGrpSpPr>
        <p:grpSpPr>
          <a:xfrm>
            <a:off x="7958490" y="4390115"/>
            <a:ext cx="1406154" cy="575139"/>
            <a:chOff x="3858763" y="3727621"/>
            <a:chExt cx="1406154" cy="5751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C59424-1738-4F3A-B14B-1CDA17682523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C4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73A66C-82C6-4C0B-9EB1-D25469C14AB5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1CE0D7-7AB4-4B70-8C5E-908568418FA0}"/>
              </a:ext>
            </a:extLst>
          </p:cNvPr>
          <p:cNvGrpSpPr/>
          <p:nvPr/>
        </p:nvGrpSpPr>
        <p:grpSpPr>
          <a:xfrm>
            <a:off x="4084991" y="1892746"/>
            <a:ext cx="1406154" cy="575139"/>
            <a:chOff x="3858763" y="3727621"/>
            <a:chExt cx="1406154" cy="5751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1975B6-2FAC-4853-9402-685C6E47E3B3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9BE40-4BBD-4782-AA48-02BE8D37C1D5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72A686-6A92-485D-B0DC-89AD653E057A}"/>
              </a:ext>
            </a:extLst>
          </p:cNvPr>
          <p:cNvGrpSpPr/>
          <p:nvPr/>
        </p:nvGrpSpPr>
        <p:grpSpPr>
          <a:xfrm>
            <a:off x="6667324" y="1925451"/>
            <a:ext cx="1406154" cy="575139"/>
            <a:chOff x="3858763" y="3727621"/>
            <a:chExt cx="1406154" cy="57513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546D68-E2B4-4DEA-9F25-312C9C308358}"/>
                </a:ext>
              </a:extLst>
            </p:cNvPr>
            <p:cNvSpPr/>
            <p:nvPr/>
          </p:nvSpPr>
          <p:spPr>
            <a:xfrm>
              <a:off x="4049522" y="3727621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보노보노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F5E1CA-9D89-4FB4-B021-BBC7B95DC40E}"/>
                </a:ext>
              </a:extLst>
            </p:cNvPr>
            <p:cNvSpPr txBox="1"/>
            <p:nvPr/>
          </p:nvSpPr>
          <p:spPr>
            <a:xfrm>
              <a:off x="3858763" y="4071928"/>
              <a:ext cx="1406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여기에는 내용을 </a:t>
              </a:r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넣어주렴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12F4504-B137-4561-B6B0-89D29B1B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43" y="5148761"/>
            <a:ext cx="767913" cy="7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328F6-D092-4964-B1BE-E71573974AC5}"/>
              </a:ext>
            </a:extLst>
          </p:cNvPr>
          <p:cNvSpPr txBox="1"/>
          <p:nvPr/>
        </p:nvSpPr>
        <p:spPr>
          <a:xfrm>
            <a:off x="7536412" y="1723508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431354" y="2905723"/>
            <a:ext cx="169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16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>
            <a:extLst>
              <a:ext uri="{FF2B5EF4-FFF2-40B4-BE49-F238E27FC236}">
                <a16:creationId xmlns:a16="http://schemas.microsoft.com/office/drawing/2014/main" id="{67799A06-76DB-4429-B147-4B7D7FBA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" y="-7149874"/>
            <a:ext cx="10760372" cy="6058425"/>
          </a:xfrm>
          <a:prstGeom prst="rect">
            <a:avLst/>
          </a:prstGeom>
        </p:spPr>
      </p:pic>
      <p:sp>
        <p:nvSpPr>
          <p:cNvPr id="5" name="막힌 원호 4">
            <a:extLst>
              <a:ext uri="{FF2B5EF4-FFF2-40B4-BE49-F238E27FC236}">
                <a16:creationId xmlns:a16="http://schemas.microsoft.com/office/drawing/2014/main" id="{61EB8B69-E381-422C-9802-89A89915E514}"/>
              </a:ext>
            </a:extLst>
          </p:cNvPr>
          <p:cNvSpPr/>
          <p:nvPr/>
        </p:nvSpPr>
        <p:spPr>
          <a:xfrm rot="5400000">
            <a:off x="850353" y="2306256"/>
            <a:ext cx="2245488" cy="2245488"/>
          </a:xfrm>
          <a:prstGeom prst="blockArc">
            <a:avLst>
              <a:gd name="adj1" fmla="val 10800000"/>
              <a:gd name="adj2" fmla="val 6043690"/>
              <a:gd name="adj3" fmla="val 9525"/>
            </a:avLst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CF114FE0-0614-49AE-9FDC-26C10D25AACE}"/>
              </a:ext>
            </a:extLst>
          </p:cNvPr>
          <p:cNvSpPr/>
          <p:nvPr/>
        </p:nvSpPr>
        <p:spPr>
          <a:xfrm rot="5400000">
            <a:off x="3598955" y="2306256"/>
            <a:ext cx="2245488" cy="2245488"/>
          </a:xfrm>
          <a:prstGeom prst="blockArc">
            <a:avLst>
              <a:gd name="adj1" fmla="val 10800000"/>
              <a:gd name="adj2" fmla="val 118916"/>
              <a:gd name="adj3" fmla="val 1000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260503CB-A85D-4F0C-A33D-4CDDAFAEFBA8}"/>
              </a:ext>
            </a:extLst>
          </p:cNvPr>
          <p:cNvSpPr/>
          <p:nvPr/>
        </p:nvSpPr>
        <p:spPr>
          <a:xfrm rot="5400000">
            <a:off x="6347557" y="2306256"/>
            <a:ext cx="2245488" cy="2245488"/>
          </a:xfrm>
          <a:prstGeom prst="blockArc">
            <a:avLst>
              <a:gd name="adj1" fmla="val 10800000"/>
              <a:gd name="adj2" fmla="val 7776683"/>
              <a:gd name="adj3" fmla="val 94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622E5BDA-A989-46B8-B05A-B5E1FD8E8445}"/>
              </a:ext>
            </a:extLst>
          </p:cNvPr>
          <p:cNvSpPr/>
          <p:nvPr/>
        </p:nvSpPr>
        <p:spPr>
          <a:xfrm rot="5400000">
            <a:off x="9096159" y="2306256"/>
            <a:ext cx="2245488" cy="2245488"/>
          </a:xfrm>
          <a:prstGeom prst="blockArc">
            <a:avLst>
              <a:gd name="adj1" fmla="val 10800000"/>
              <a:gd name="adj2" fmla="val 4536201"/>
              <a:gd name="adj3" fmla="val 933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1AA08-5D2D-49A0-9418-8B1790B6E768}"/>
              </a:ext>
            </a:extLst>
          </p:cNvPr>
          <p:cNvSpPr/>
          <p:nvPr/>
        </p:nvSpPr>
        <p:spPr>
          <a:xfrm>
            <a:off x="1198945" y="2665457"/>
            <a:ext cx="1539240" cy="1539240"/>
          </a:xfrm>
          <a:prstGeom prst="ellipse">
            <a:avLst/>
          </a:prstGeom>
          <a:solidFill>
            <a:schemeClr val="bg1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FFCFB75-D54E-4493-9642-556DAA688D19}"/>
              </a:ext>
            </a:extLst>
          </p:cNvPr>
          <p:cNvSpPr/>
          <p:nvPr/>
        </p:nvSpPr>
        <p:spPr>
          <a:xfrm>
            <a:off x="3931594" y="2665457"/>
            <a:ext cx="1539240" cy="1539240"/>
          </a:xfrm>
          <a:prstGeom prst="ellipse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D57D4E-FD64-4FF4-B39D-FC6A6D376DDD}"/>
              </a:ext>
            </a:extLst>
          </p:cNvPr>
          <p:cNvSpPr/>
          <p:nvPr/>
        </p:nvSpPr>
        <p:spPr>
          <a:xfrm>
            <a:off x="6664243" y="2665457"/>
            <a:ext cx="1539240" cy="1539240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4F6118-FC5D-4EAC-9873-4DD04B150F75}"/>
              </a:ext>
            </a:extLst>
          </p:cNvPr>
          <p:cNvSpPr/>
          <p:nvPr/>
        </p:nvSpPr>
        <p:spPr>
          <a:xfrm>
            <a:off x="9449283" y="2659380"/>
            <a:ext cx="1539240" cy="1539240"/>
          </a:xfrm>
          <a:prstGeom prst="ellipse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5C910-A5A5-4C4B-BFD6-8E156D048ABF}"/>
              </a:ext>
            </a:extLst>
          </p:cNvPr>
          <p:cNvSpPr txBox="1"/>
          <p:nvPr/>
        </p:nvSpPr>
        <p:spPr>
          <a:xfrm>
            <a:off x="1627766" y="4910945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77%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F7D5A-2180-4C39-9B46-99E62D02C758}"/>
              </a:ext>
            </a:extLst>
          </p:cNvPr>
          <p:cNvSpPr txBox="1"/>
          <p:nvPr/>
        </p:nvSpPr>
        <p:spPr>
          <a:xfrm>
            <a:off x="4360415" y="4910945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57ACA-2246-4C12-B866-A9D609C232B8}"/>
              </a:ext>
            </a:extLst>
          </p:cNvPr>
          <p:cNvSpPr txBox="1"/>
          <p:nvPr/>
        </p:nvSpPr>
        <p:spPr>
          <a:xfrm>
            <a:off x="7093064" y="4910945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85%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E9E4C-21EB-49A0-93A9-A8ECC5E8B600}"/>
              </a:ext>
            </a:extLst>
          </p:cNvPr>
          <p:cNvSpPr txBox="1"/>
          <p:nvPr/>
        </p:nvSpPr>
        <p:spPr>
          <a:xfrm>
            <a:off x="9825713" y="4910945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68%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590DF-323B-42B7-9834-2569A292A65A}"/>
              </a:ext>
            </a:extLst>
          </p:cNvPr>
          <p:cNvSpPr txBox="1"/>
          <p:nvPr/>
        </p:nvSpPr>
        <p:spPr>
          <a:xfrm>
            <a:off x="1070722" y="528027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D3CB6-CA44-409C-9D7E-906742BBFA78}"/>
              </a:ext>
            </a:extLst>
          </p:cNvPr>
          <p:cNvSpPr txBox="1"/>
          <p:nvPr/>
        </p:nvSpPr>
        <p:spPr>
          <a:xfrm>
            <a:off x="3803371" y="528027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AF614-25FC-4554-99AC-68903286C752}"/>
              </a:ext>
            </a:extLst>
          </p:cNvPr>
          <p:cNvSpPr txBox="1"/>
          <p:nvPr/>
        </p:nvSpPr>
        <p:spPr>
          <a:xfrm>
            <a:off x="6536020" y="528027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861AB-FA58-46B1-89CB-698E7CF0BA43}"/>
              </a:ext>
            </a:extLst>
          </p:cNvPr>
          <p:cNvSpPr txBox="1"/>
          <p:nvPr/>
        </p:nvSpPr>
        <p:spPr>
          <a:xfrm>
            <a:off x="9268669" y="5280277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1458508-2336-44A6-A6D0-BB335151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64" y="3151300"/>
            <a:ext cx="555400" cy="555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EF46D3-AE8F-4453-B133-C7B933914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13" y="3125900"/>
            <a:ext cx="555400" cy="555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ACAD3F-D864-41E0-ADEE-7DA764DFB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62" y="3151300"/>
            <a:ext cx="555400" cy="555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7EA078-F3DB-4038-AAA8-EF5AE2BB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811" y="3176700"/>
            <a:ext cx="555400" cy="5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>
            <a:extLst>
              <a:ext uri="{FF2B5EF4-FFF2-40B4-BE49-F238E27FC236}">
                <a16:creationId xmlns:a16="http://schemas.microsoft.com/office/drawing/2014/main" id="{67799A06-76DB-4429-B147-4B7D7FBA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" y="-7149874"/>
            <a:ext cx="10760372" cy="6058425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9AB7BB9-D015-4CCA-A5A4-1C2FC4656B88}"/>
              </a:ext>
            </a:extLst>
          </p:cNvPr>
          <p:cNvSpPr/>
          <p:nvPr/>
        </p:nvSpPr>
        <p:spPr>
          <a:xfrm>
            <a:off x="6431669" y="2211766"/>
            <a:ext cx="3348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5A08669-0198-41DF-9149-ED047588BC4A}"/>
              </a:ext>
            </a:extLst>
          </p:cNvPr>
          <p:cNvSpPr/>
          <p:nvPr/>
        </p:nvSpPr>
        <p:spPr>
          <a:xfrm>
            <a:off x="6431669" y="2896601"/>
            <a:ext cx="28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4635FA9-2739-4055-AF83-9F69FB5CFAA6}"/>
              </a:ext>
            </a:extLst>
          </p:cNvPr>
          <p:cNvSpPr/>
          <p:nvPr/>
        </p:nvSpPr>
        <p:spPr>
          <a:xfrm>
            <a:off x="6431669" y="3581436"/>
            <a:ext cx="2592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96C3D30-5C04-49A9-8D3B-16EF7A5DE3A0}"/>
              </a:ext>
            </a:extLst>
          </p:cNvPr>
          <p:cNvSpPr/>
          <p:nvPr/>
        </p:nvSpPr>
        <p:spPr>
          <a:xfrm>
            <a:off x="6431669" y="4266271"/>
            <a:ext cx="19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DE43285-AFF0-4456-84DA-0B99D90506B3}"/>
              </a:ext>
            </a:extLst>
          </p:cNvPr>
          <p:cNvSpPr/>
          <p:nvPr/>
        </p:nvSpPr>
        <p:spPr>
          <a:xfrm>
            <a:off x="6431669" y="4951106"/>
            <a:ext cx="1224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863AC-760F-4ADD-840C-6867266350A8}"/>
              </a:ext>
            </a:extLst>
          </p:cNvPr>
          <p:cNvSpPr txBox="1"/>
          <p:nvPr/>
        </p:nvSpPr>
        <p:spPr>
          <a:xfrm>
            <a:off x="10007840" y="219493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93%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796D1-5C78-43BB-A4B9-FDF353A264AB}"/>
              </a:ext>
            </a:extLst>
          </p:cNvPr>
          <p:cNvSpPr txBox="1"/>
          <p:nvPr/>
        </p:nvSpPr>
        <p:spPr>
          <a:xfrm>
            <a:off x="9475405" y="2879768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B272E-86FA-4598-BD79-D622D8A2073A}"/>
              </a:ext>
            </a:extLst>
          </p:cNvPr>
          <p:cNvSpPr txBox="1"/>
          <p:nvPr/>
        </p:nvSpPr>
        <p:spPr>
          <a:xfrm>
            <a:off x="9093440" y="356460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72%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3F01E-3993-4788-AA10-E92858E22810}"/>
              </a:ext>
            </a:extLst>
          </p:cNvPr>
          <p:cNvSpPr txBox="1"/>
          <p:nvPr/>
        </p:nvSpPr>
        <p:spPr>
          <a:xfrm>
            <a:off x="8479983" y="4249438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55%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4559E-B504-43E7-B8D4-3BB0784018B1}"/>
              </a:ext>
            </a:extLst>
          </p:cNvPr>
          <p:cNvSpPr txBox="1"/>
          <p:nvPr/>
        </p:nvSpPr>
        <p:spPr>
          <a:xfrm>
            <a:off x="7762352" y="493427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34%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1F7FA1-19C6-4CF8-84BA-469546BC865C}"/>
              </a:ext>
            </a:extLst>
          </p:cNvPr>
          <p:cNvGrpSpPr/>
          <p:nvPr/>
        </p:nvGrpSpPr>
        <p:grpSpPr>
          <a:xfrm>
            <a:off x="1570642" y="2211766"/>
            <a:ext cx="3188952" cy="3195736"/>
            <a:chOff x="1327591" y="1617133"/>
            <a:chExt cx="3979333" cy="39877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EFE99C-CC18-4916-9075-CB7F5F21197D}"/>
                </a:ext>
              </a:extLst>
            </p:cNvPr>
            <p:cNvSpPr/>
            <p:nvPr/>
          </p:nvSpPr>
          <p:spPr>
            <a:xfrm>
              <a:off x="1327591" y="1617133"/>
              <a:ext cx="3979333" cy="3979333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FB28846-88FF-47A3-961C-396D5848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17" y="1617133"/>
              <a:ext cx="2392680" cy="39877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59FE93-BE84-4A8C-9AAB-4D0DA416D5DA}"/>
                </a:ext>
              </a:extLst>
            </p:cNvPr>
            <p:cNvSpPr txBox="1"/>
            <p:nvPr/>
          </p:nvSpPr>
          <p:spPr>
            <a:xfrm>
              <a:off x="2214230" y="4162566"/>
              <a:ext cx="2206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이곳에 그림을 넣어줘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포로리아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720D879-4A78-4161-AA51-1F7642386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9" y="5526972"/>
            <a:ext cx="1463709" cy="1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9AB7BB9-D015-4CCA-A5A4-1C2FC4656B88}"/>
              </a:ext>
            </a:extLst>
          </p:cNvPr>
          <p:cNvSpPr/>
          <p:nvPr/>
        </p:nvSpPr>
        <p:spPr>
          <a:xfrm rot="16200000">
            <a:off x="9227144" y="3717933"/>
            <a:ext cx="3348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5A08669-0198-41DF-9149-ED047588BC4A}"/>
              </a:ext>
            </a:extLst>
          </p:cNvPr>
          <p:cNvSpPr/>
          <p:nvPr/>
        </p:nvSpPr>
        <p:spPr>
          <a:xfrm rot="16200000">
            <a:off x="8545604" y="3928040"/>
            <a:ext cx="28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4635FA9-2739-4055-AF83-9F69FB5CFAA6}"/>
              </a:ext>
            </a:extLst>
          </p:cNvPr>
          <p:cNvSpPr/>
          <p:nvPr/>
        </p:nvSpPr>
        <p:spPr>
          <a:xfrm rot="16200000">
            <a:off x="7851581" y="4072040"/>
            <a:ext cx="2592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96C3D30-5C04-49A9-8D3B-16EF7A5DE3A0}"/>
              </a:ext>
            </a:extLst>
          </p:cNvPr>
          <p:cNvSpPr/>
          <p:nvPr/>
        </p:nvSpPr>
        <p:spPr>
          <a:xfrm rot="16200000">
            <a:off x="7268487" y="4378040"/>
            <a:ext cx="19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DE43285-AFF0-4456-84DA-0B99D90506B3}"/>
              </a:ext>
            </a:extLst>
          </p:cNvPr>
          <p:cNvSpPr/>
          <p:nvPr/>
        </p:nvSpPr>
        <p:spPr>
          <a:xfrm rot="16200000">
            <a:off x="6782017" y="4756040"/>
            <a:ext cx="1224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863AC-760F-4ADD-840C-6867266350A8}"/>
              </a:ext>
            </a:extLst>
          </p:cNvPr>
          <p:cNvSpPr txBox="1"/>
          <p:nvPr/>
        </p:nvSpPr>
        <p:spPr>
          <a:xfrm>
            <a:off x="10560346" y="5719067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93%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796D1-5C78-43BB-A4B9-FDF353A264AB}"/>
              </a:ext>
            </a:extLst>
          </p:cNvPr>
          <p:cNvSpPr txBox="1"/>
          <p:nvPr/>
        </p:nvSpPr>
        <p:spPr>
          <a:xfrm>
            <a:off x="9683565" y="5719067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80%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B272E-86FA-4598-BD79-D622D8A2073A}"/>
              </a:ext>
            </a:extLst>
          </p:cNvPr>
          <p:cNvSpPr txBox="1"/>
          <p:nvPr/>
        </p:nvSpPr>
        <p:spPr>
          <a:xfrm>
            <a:off x="8806783" y="5719067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72%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3F01E-3993-4788-AA10-E92858E22810}"/>
              </a:ext>
            </a:extLst>
          </p:cNvPr>
          <p:cNvSpPr txBox="1"/>
          <p:nvPr/>
        </p:nvSpPr>
        <p:spPr>
          <a:xfrm>
            <a:off x="7930001" y="5719067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4559E-B504-43E7-B8D4-3BB0784018B1}"/>
              </a:ext>
            </a:extLst>
          </p:cNvPr>
          <p:cNvSpPr txBox="1"/>
          <p:nvPr/>
        </p:nvSpPr>
        <p:spPr>
          <a:xfrm>
            <a:off x="7053219" y="5719067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34%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1F7FA1-19C6-4CF8-84BA-469546BC865C}"/>
              </a:ext>
            </a:extLst>
          </p:cNvPr>
          <p:cNvGrpSpPr/>
          <p:nvPr/>
        </p:nvGrpSpPr>
        <p:grpSpPr>
          <a:xfrm>
            <a:off x="1570642" y="2211766"/>
            <a:ext cx="3188952" cy="3195736"/>
            <a:chOff x="1327591" y="1617133"/>
            <a:chExt cx="3979333" cy="39877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EFE99C-CC18-4916-9075-CB7F5F21197D}"/>
                </a:ext>
              </a:extLst>
            </p:cNvPr>
            <p:cNvSpPr/>
            <p:nvPr/>
          </p:nvSpPr>
          <p:spPr>
            <a:xfrm>
              <a:off x="1327591" y="1617133"/>
              <a:ext cx="3979333" cy="3979333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FB28846-88FF-47A3-961C-396D5848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17" y="1617133"/>
              <a:ext cx="2392680" cy="39877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59FE93-BE84-4A8C-9AAB-4D0DA416D5DA}"/>
                </a:ext>
              </a:extLst>
            </p:cNvPr>
            <p:cNvSpPr txBox="1"/>
            <p:nvPr/>
          </p:nvSpPr>
          <p:spPr>
            <a:xfrm>
              <a:off x="2214230" y="4162566"/>
              <a:ext cx="2206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이곳에 그림을 넣어줘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포로리아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57340D3-957A-4DEE-8211-6E6E3D07F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2" y="5535873"/>
            <a:ext cx="1463709" cy="1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9AB7BB9-D015-4CCA-A5A4-1C2FC4656B88}"/>
              </a:ext>
            </a:extLst>
          </p:cNvPr>
          <p:cNvSpPr/>
          <p:nvPr/>
        </p:nvSpPr>
        <p:spPr>
          <a:xfrm>
            <a:off x="7832207" y="2211766"/>
            <a:ext cx="3348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5A08669-0198-41DF-9149-ED047588BC4A}"/>
              </a:ext>
            </a:extLst>
          </p:cNvPr>
          <p:cNvSpPr/>
          <p:nvPr/>
        </p:nvSpPr>
        <p:spPr>
          <a:xfrm>
            <a:off x="7832207" y="2896601"/>
            <a:ext cx="28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4635FA9-2739-4055-AF83-9F69FB5CFAA6}"/>
              </a:ext>
            </a:extLst>
          </p:cNvPr>
          <p:cNvSpPr/>
          <p:nvPr/>
        </p:nvSpPr>
        <p:spPr>
          <a:xfrm>
            <a:off x="7832207" y="3581436"/>
            <a:ext cx="2592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96C3D30-5C04-49A9-8D3B-16EF7A5DE3A0}"/>
              </a:ext>
            </a:extLst>
          </p:cNvPr>
          <p:cNvSpPr/>
          <p:nvPr/>
        </p:nvSpPr>
        <p:spPr>
          <a:xfrm>
            <a:off x="7832207" y="4266271"/>
            <a:ext cx="1980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DE43285-AFF0-4456-84DA-0B99D90506B3}"/>
              </a:ext>
            </a:extLst>
          </p:cNvPr>
          <p:cNvSpPr/>
          <p:nvPr/>
        </p:nvSpPr>
        <p:spPr>
          <a:xfrm>
            <a:off x="7832207" y="4951106"/>
            <a:ext cx="1224000" cy="335666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863AC-760F-4ADD-840C-6867266350A8}"/>
              </a:ext>
            </a:extLst>
          </p:cNvPr>
          <p:cNvSpPr txBox="1"/>
          <p:nvPr/>
        </p:nvSpPr>
        <p:spPr>
          <a:xfrm>
            <a:off x="11281055" y="219493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93%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796D1-5C78-43BB-A4B9-FDF353A264AB}"/>
              </a:ext>
            </a:extLst>
          </p:cNvPr>
          <p:cNvSpPr txBox="1"/>
          <p:nvPr/>
        </p:nvSpPr>
        <p:spPr>
          <a:xfrm>
            <a:off x="10875943" y="2879768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B272E-86FA-4598-BD79-D622D8A2073A}"/>
              </a:ext>
            </a:extLst>
          </p:cNvPr>
          <p:cNvSpPr txBox="1"/>
          <p:nvPr/>
        </p:nvSpPr>
        <p:spPr>
          <a:xfrm>
            <a:off x="10493978" y="356460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72%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3F01E-3993-4788-AA10-E92858E22810}"/>
              </a:ext>
            </a:extLst>
          </p:cNvPr>
          <p:cNvSpPr txBox="1"/>
          <p:nvPr/>
        </p:nvSpPr>
        <p:spPr>
          <a:xfrm>
            <a:off x="9880521" y="4249438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55%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4559E-B504-43E7-B8D4-3BB0784018B1}"/>
              </a:ext>
            </a:extLst>
          </p:cNvPr>
          <p:cNvSpPr txBox="1"/>
          <p:nvPr/>
        </p:nvSpPr>
        <p:spPr>
          <a:xfrm>
            <a:off x="9162890" y="4934273"/>
            <a:ext cx="6815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34%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1F7FA1-19C6-4CF8-84BA-469546BC865C}"/>
              </a:ext>
            </a:extLst>
          </p:cNvPr>
          <p:cNvGrpSpPr/>
          <p:nvPr/>
        </p:nvGrpSpPr>
        <p:grpSpPr>
          <a:xfrm>
            <a:off x="4553362" y="2211766"/>
            <a:ext cx="3085276" cy="3091839"/>
            <a:chOff x="1327591" y="1617133"/>
            <a:chExt cx="3979333" cy="39877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EFE99C-CC18-4916-9075-CB7F5F21197D}"/>
                </a:ext>
              </a:extLst>
            </p:cNvPr>
            <p:cNvSpPr/>
            <p:nvPr/>
          </p:nvSpPr>
          <p:spPr>
            <a:xfrm>
              <a:off x="1327591" y="1617133"/>
              <a:ext cx="3979333" cy="3979333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FB28846-88FF-47A3-961C-396D5848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17" y="1617133"/>
              <a:ext cx="2392680" cy="39877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59FE93-BE84-4A8C-9AAB-4D0DA416D5DA}"/>
                </a:ext>
              </a:extLst>
            </p:cNvPr>
            <p:cNvSpPr txBox="1"/>
            <p:nvPr/>
          </p:nvSpPr>
          <p:spPr>
            <a:xfrm>
              <a:off x="2214230" y="4162566"/>
              <a:ext cx="2206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이곳에 그림을 넣어줘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포로리아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99D2E4F-2616-4054-BE57-CAD0302DD9BD}"/>
              </a:ext>
            </a:extLst>
          </p:cNvPr>
          <p:cNvSpPr/>
          <p:nvPr/>
        </p:nvSpPr>
        <p:spPr>
          <a:xfrm flipH="1">
            <a:off x="977144" y="2228508"/>
            <a:ext cx="3329872" cy="333848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8335938-A4F5-4A1C-B13C-5349C81C1100}"/>
              </a:ext>
            </a:extLst>
          </p:cNvPr>
          <p:cNvSpPr/>
          <p:nvPr/>
        </p:nvSpPr>
        <p:spPr>
          <a:xfrm flipH="1">
            <a:off x="1442610" y="2909635"/>
            <a:ext cx="2864406" cy="333848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5B475D4-7D0D-4BDF-9A82-17C9E4BAA33E}"/>
              </a:ext>
            </a:extLst>
          </p:cNvPr>
          <p:cNvSpPr/>
          <p:nvPr/>
        </p:nvSpPr>
        <p:spPr>
          <a:xfrm flipH="1">
            <a:off x="1729051" y="3590761"/>
            <a:ext cx="2577965" cy="333848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14E7CE4-4131-4C31-B430-108B67A698B6}"/>
              </a:ext>
            </a:extLst>
          </p:cNvPr>
          <p:cNvSpPr/>
          <p:nvPr/>
        </p:nvSpPr>
        <p:spPr>
          <a:xfrm flipH="1">
            <a:off x="2337737" y="4271888"/>
            <a:ext cx="1969279" cy="333848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3C635AAF-56AA-42E4-9462-7ED601CAB188}"/>
              </a:ext>
            </a:extLst>
          </p:cNvPr>
          <p:cNvSpPr/>
          <p:nvPr/>
        </p:nvSpPr>
        <p:spPr>
          <a:xfrm flipH="1">
            <a:off x="3089644" y="4953015"/>
            <a:ext cx="1217372" cy="333848"/>
          </a:xfrm>
          <a:custGeom>
            <a:avLst/>
            <a:gdLst>
              <a:gd name="connsiteX0" fmla="*/ 0 w 3128910"/>
              <a:gd name="connsiteY0" fmla="*/ 0 h 335666"/>
              <a:gd name="connsiteX1" fmla="*/ 2963119 w 3128910"/>
              <a:gd name="connsiteY1" fmla="*/ 0 h 335666"/>
              <a:gd name="connsiteX2" fmla="*/ 2963119 w 3128910"/>
              <a:gd name="connsiteY2" fmla="*/ 4083 h 335666"/>
              <a:gd name="connsiteX3" fmla="*/ 3128910 w 3128910"/>
              <a:gd name="connsiteY3" fmla="*/ 169875 h 335666"/>
              <a:gd name="connsiteX4" fmla="*/ 2963119 w 3128910"/>
              <a:gd name="connsiteY4" fmla="*/ 335666 h 335666"/>
              <a:gd name="connsiteX5" fmla="*/ 0 w 3128910"/>
              <a:gd name="connsiteY5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910" h="335666">
                <a:moveTo>
                  <a:pt x="0" y="0"/>
                </a:moveTo>
                <a:lnTo>
                  <a:pt x="2963119" y="0"/>
                </a:lnTo>
                <a:lnTo>
                  <a:pt x="2963119" y="4083"/>
                </a:lnTo>
                <a:lnTo>
                  <a:pt x="3128910" y="169875"/>
                </a:lnTo>
                <a:lnTo>
                  <a:pt x="2963119" y="335666"/>
                </a:lnTo>
                <a:lnTo>
                  <a:pt x="0" y="3356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01E7A-2E4F-4F36-9981-ADF2777971D3}"/>
              </a:ext>
            </a:extLst>
          </p:cNvPr>
          <p:cNvSpPr txBox="1"/>
          <p:nvPr/>
        </p:nvSpPr>
        <p:spPr>
          <a:xfrm flipH="1">
            <a:off x="198936" y="2211766"/>
            <a:ext cx="677906" cy="367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93%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C4EC1-82BD-4E1C-AB2D-E1AC0D867B54}"/>
              </a:ext>
            </a:extLst>
          </p:cNvPr>
          <p:cNvSpPr txBox="1"/>
          <p:nvPr/>
        </p:nvSpPr>
        <p:spPr>
          <a:xfrm flipH="1">
            <a:off x="601854" y="2892893"/>
            <a:ext cx="677906" cy="367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513F0C-DA51-412B-98E1-3C2B19BE96A2}"/>
              </a:ext>
            </a:extLst>
          </p:cNvPr>
          <p:cNvSpPr txBox="1"/>
          <p:nvPr/>
        </p:nvSpPr>
        <p:spPr>
          <a:xfrm flipH="1">
            <a:off x="981751" y="3574019"/>
            <a:ext cx="677906" cy="367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72%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4F0FDD-5778-4EBA-9D55-18C03A59E55D}"/>
              </a:ext>
            </a:extLst>
          </p:cNvPr>
          <p:cNvSpPr txBox="1"/>
          <p:nvPr/>
        </p:nvSpPr>
        <p:spPr>
          <a:xfrm flipH="1">
            <a:off x="1591887" y="4255146"/>
            <a:ext cx="677906" cy="367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55%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AF3CDA-0DB7-4E20-862D-F8177B984DED}"/>
              </a:ext>
            </a:extLst>
          </p:cNvPr>
          <p:cNvSpPr txBox="1"/>
          <p:nvPr/>
        </p:nvSpPr>
        <p:spPr>
          <a:xfrm flipH="1">
            <a:off x="2305632" y="4936273"/>
            <a:ext cx="677906" cy="367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34%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9596052-9B52-47D3-B57F-CD6A76E04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2" y="5535873"/>
            <a:ext cx="1463709" cy="1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AC01E7A-2E4F-4F36-9981-ADF2777971D3}"/>
              </a:ext>
            </a:extLst>
          </p:cNvPr>
          <p:cNvSpPr txBox="1"/>
          <p:nvPr/>
        </p:nvSpPr>
        <p:spPr>
          <a:xfrm flipH="1">
            <a:off x="9834192" y="2244553"/>
            <a:ext cx="67790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dirty="0"/>
              <a:t>93%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C4EC1-82BD-4E1C-AB2D-E1AC0D867B54}"/>
              </a:ext>
            </a:extLst>
          </p:cNvPr>
          <p:cNvSpPr txBox="1"/>
          <p:nvPr/>
        </p:nvSpPr>
        <p:spPr>
          <a:xfrm flipH="1">
            <a:off x="9834192" y="2924701"/>
            <a:ext cx="67790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dirty="0"/>
              <a:t>80%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513F0C-DA51-412B-98E1-3C2B19BE96A2}"/>
              </a:ext>
            </a:extLst>
          </p:cNvPr>
          <p:cNvSpPr txBox="1"/>
          <p:nvPr/>
        </p:nvSpPr>
        <p:spPr>
          <a:xfrm flipH="1">
            <a:off x="9834192" y="3604849"/>
            <a:ext cx="67790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dirty="0"/>
              <a:t>72%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4F0FDD-5778-4EBA-9D55-18C03A59E55D}"/>
              </a:ext>
            </a:extLst>
          </p:cNvPr>
          <p:cNvSpPr txBox="1"/>
          <p:nvPr/>
        </p:nvSpPr>
        <p:spPr>
          <a:xfrm flipH="1">
            <a:off x="9834192" y="4284997"/>
            <a:ext cx="67790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dirty="0"/>
              <a:t>55%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AF3CDA-0DB7-4E20-862D-F8177B984DED}"/>
              </a:ext>
            </a:extLst>
          </p:cNvPr>
          <p:cNvSpPr txBox="1"/>
          <p:nvPr/>
        </p:nvSpPr>
        <p:spPr>
          <a:xfrm flipH="1">
            <a:off x="9834192" y="4965145"/>
            <a:ext cx="67790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400" dirty="0"/>
              <a:t>34%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C40C87-D661-4272-9FFA-03405DE0593B}"/>
              </a:ext>
            </a:extLst>
          </p:cNvPr>
          <p:cNvSpPr/>
          <p:nvPr/>
        </p:nvSpPr>
        <p:spPr>
          <a:xfrm>
            <a:off x="6084986" y="2228508"/>
            <a:ext cx="3600000" cy="333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CCB7A8-2AEE-4F10-B99A-C20C1C3357B7}"/>
              </a:ext>
            </a:extLst>
          </p:cNvPr>
          <p:cNvSpPr/>
          <p:nvPr/>
        </p:nvSpPr>
        <p:spPr>
          <a:xfrm>
            <a:off x="6084986" y="2909635"/>
            <a:ext cx="3600000" cy="333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204710-AB8C-4132-98B3-195EE489EB0E}"/>
              </a:ext>
            </a:extLst>
          </p:cNvPr>
          <p:cNvSpPr/>
          <p:nvPr/>
        </p:nvSpPr>
        <p:spPr>
          <a:xfrm>
            <a:off x="6084986" y="3590762"/>
            <a:ext cx="3600000" cy="333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1A000D-EB4D-4B85-AEDC-6465989704FE}"/>
              </a:ext>
            </a:extLst>
          </p:cNvPr>
          <p:cNvSpPr/>
          <p:nvPr/>
        </p:nvSpPr>
        <p:spPr>
          <a:xfrm>
            <a:off x="6084986" y="4271889"/>
            <a:ext cx="3600000" cy="333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99DF6A-39BE-4595-9102-24AC70377520}"/>
              </a:ext>
            </a:extLst>
          </p:cNvPr>
          <p:cNvSpPr/>
          <p:nvPr/>
        </p:nvSpPr>
        <p:spPr>
          <a:xfrm>
            <a:off x="6084986" y="4953016"/>
            <a:ext cx="3600000" cy="3338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61BADE-236E-4168-9981-059F23C95C8E}"/>
              </a:ext>
            </a:extLst>
          </p:cNvPr>
          <p:cNvSpPr/>
          <p:nvPr/>
        </p:nvSpPr>
        <p:spPr>
          <a:xfrm>
            <a:off x="6084775" y="2228508"/>
            <a:ext cx="3348000" cy="33384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2075E7-8E45-438A-91F2-EFB4090C89A4}"/>
              </a:ext>
            </a:extLst>
          </p:cNvPr>
          <p:cNvSpPr/>
          <p:nvPr/>
        </p:nvSpPr>
        <p:spPr>
          <a:xfrm>
            <a:off x="6084775" y="2909635"/>
            <a:ext cx="2880000" cy="33384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1EA355-89F7-4014-A936-39ED86CCCE83}"/>
              </a:ext>
            </a:extLst>
          </p:cNvPr>
          <p:cNvSpPr/>
          <p:nvPr/>
        </p:nvSpPr>
        <p:spPr>
          <a:xfrm>
            <a:off x="6084775" y="3590762"/>
            <a:ext cx="2592000" cy="33384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15AAA9-003D-45E1-AE78-048469171B21}"/>
              </a:ext>
            </a:extLst>
          </p:cNvPr>
          <p:cNvSpPr/>
          <p:nvPr/>
        </p:nvSpPr>
        <p:spPr>
          <a:xfrm>
            <a:off x="6084775" y="4271889"/>
            <a:ext cx="1980000" cy="33384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3F724F-003C-46CF-A255-275E5667A64A}"/>
              </a:ext>
            </a:extLst>
          </p:cNvPr>
          <p:cNvSpPr/>
          <p:nvPr/>
        </p:nvSpPr>
        <p:spPr>
          <a:xfrm>
            <a:off x="6084775" y="4953016"/>
            <a:ext cx="1224000" cy="33384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438BE5B-A817-42C0-BF5D-722D96AE1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78" y="2746532"/>
            <a:ext cx="4437226" cy="44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486AE-1A6C-49B7-8C43-A2102A31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0" y="1713667"/>
            <a:ext cx="3600000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328F6-D092-4964-B1BE-E71573974AC5}"/>
              </a:ext>
            </a:extLst>
          </p:cNvPr>
          <p:cNvSpPr txBox="1"/>
          <p:nvPr/>
        </p:nvSpPr>
        <p:spPr>
          <a:xfrm>
            <a:off x="7536412" y="1723508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95DE2-2AFD-4690-9AC8-BC2FADBFED8B}"/>
              </a:ext>
            </a:extLst>
          </p:cNvPr>
          <p:cNvSpPr/>
          <p:nvPr/>
        </p:nvSpPr>
        <p:spPr>
          <a:xfrm>
            <a:off x="5507570" y="2465262"/>
            <a:ext cx="4621529" cy="230832"/>
          </a:xfrm>
          <a:prstGeom prst="rect">
            <a:avLst/>
          </a:prstGeom>
          <a:solidFill>
            <a:srgbClr val="28B9ED"/>
          </a:solidFill>
          <a:ln>
            <a:solidFill>
              <a:srgbClr val="28B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6095747" y="2465262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6126F9-7693-4639-B766-529C85AB9DEC}"/>
              </a:ext>
            </a:extLst>
          </p:cNvPr>
          <p:cNvSpPr/>
          <p:nvPr/>
        </p:nvSpPr>
        <p:spPr>
          <a:xfrm>
            <a:off x="5402659" y="1727399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137E-8F5B-40B1-8E4B-EBFEA52DE17B}"/>
              </a:ext>
            </a:extLst>
          </p:cNvPr>
          <p:cNvSpPr txBox="1"/>
          <p:nvPr/>
        </p:nvSpPr>
        <p:spPr>
          <a:xfrm>
            <a:off x="5331962" y="2905723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팀원소개</a:t>
            </a:r>
            <a:endParaRPr lang="ko-KR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8BD8D3-68AB-4E26-B1EB-A42E350D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0" y="2286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7751D-8EB1-4CAF-8FDF-39EAEC06C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CA"/>
          </a:solidFill>
          <a:ln>
            <a:solidFill>
              <a:srgbClr val="FCD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85F40-70AA-448D-AB76-D837ED487CC6}"/>
              </a:ext>
            </a:extLst>
          </p:cNvPr>
          <p:cNvSpPr txBox="1"/>
          <p:nvPr/>
        </p:nvSpPr>
        <p:spPr>
          <a:xfrm>
            <a:off x="4391045" y="4251643"/>
            <a:ext cx="3409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잘했어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 </a:t>
            </a:r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시바</a:t>
            </a:r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7B50D-777B-46F3-B570-7B7AD196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89" y="-93167"/>
            <a:ext cx="6486620" cy="64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1327591" y="1617133"/>
            <a:ext cx="3979333" cy="397933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CB592-E634-4C78-A905-92F3FE49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17" y="1617133"/>
            <a:ext cx="2392680" cy="3987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2182EA-C82D-4997-8710-95B823F9240F}"/>
              </a:ext>
            </a:extLst>
          </p:cNvPr>
          <p:cNvSpPr txBox="1"/>
          <p:nvPr/>
        </p:nvSpPr>
        <p:spPr>
          <a:xfrm>
            <a:off x="2214230" y="4162566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이곳에 그림을 넣어줘 </a:t>
            </a:r>
            <a:r>
              <a:rPr lang="ko-KR" altLang="en-US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포로리아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15EC4-AED5-4869-902F-478372BBB153}"/>
              </a:ext>
            </a:extLst>
          </p:cNvPr>
          <p:cNvSpPr/>
          <p:nvPr/>
        </p:nvSpPr>
        <p:spPr>
          <a:xfrm>
            <a:off x="6010319" y="1912562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혼자발표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DCCC5-0D48-4468-99A2-D7F9E2D133C8}"/>
              </a:ext>
            </a:extLst>
          </p:cNvPr>
          <p:cNvSpPr txBox="1"/>
          <p:nvPr/>
        </p:nvSpPr>
        <p:spPr>
          <a:xfrm>
            <a:off x="6011642" y="2532748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겁나 잘하는데 왜 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37863-0E43-495C-BC3B-94875B6C1F7B}"/>
              </a:ext>
            </a:extLst>
          </p:cNvPr>
          <p:cNvSpPr/>
          <p:nvPr/>
        </p:nvSpPr>
        <p:spPr>
          <a:xfrm>
            <a:off x="6030639" y="3438083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Skills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7CCA61-BC62-43A8-A2CB-9E88B3F15BCA}"/>
              </a:ext>
            </a:extLst>
          </p:cNvPr>
          <p:cNvGrpSpPr/>
          <p:nvPr/>
        </p:nvGrpSpPr>
        <p:grpSpPr>
          <a:xfrm>
            <a:off x="6691887" y="4131276"/>
            <a:ext cx="3600000" cy="103362"/>
            <a:chOff x="5697051" y="963438"/>
            <a:chExt cx="3600000" cy="10336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DEF161-33FE-4A0D-A2FB-A21A7DA02864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8F81B4-A869-4348-9F13-569D48FFCAF7}"/>
                </a:ext>
              </a:extLst>
            </p:cNvPr>
            <p:cNvSpPr/>
            <p:nvPr/>
          </p:nvSpPr>
          <p:spPr>
            <a:xfrm>
              <a:off x="5697051" y="963438"/>
              <a:ext cx="2700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BDABDA-AC8F-447E-B74E-9C2B9A96D7B9}"/>
              </a:ext>
            </a:extLst>
          </p:cNvPr>
          <p:cNvSpPr txBox="1"/>
          <p:nvPr/>
        </p:nvSpPr>
        <p:spPr>
          <a:xfrm>
            <a:off x="6597907" y="3830846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3330637-0361-4630-95AB-369D58F33B04}"/>
              </a:ext>
            </a:extLst>
          </p:cNvPr>
          <p:cNvGrpSpPr/>
          <p:nvPr/>
        </p:nvGrpSpPr>
        <p:grpSpPr>
          <a:xfrm>
            <a:off x="6691887" y="4626118"/>
            <a:ext cx="3600000" cy="103362"/>
            <a:chOff x="5697051" y="963438"/>
            <a:chExt cx="3600000" cy="10336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98016A-0036-411C-ADC7-13C7858BE6C1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1F567D6-725B-43BF-AD86-C4BE4BEC4C70}"/>
                </a:ext>
              </a:extLst>
            </p:cNvPr>
            <p:cNvSpPr/>
            <p:nvPr/>
          </p:nvSpPr>
          <p:spPr>
            <a:xfrm>
              <a:off x="5697051" y="963438"/>
              <a:ext cx="2952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A2B3D1-EC61-433E-82C1-0C310683C99C}"/>
              </a:ext>
            </a:extLst>
          </p:cNvPr>
          <p:cNvSpPr txBox="1"/>
          <p:nvPr/>
        </p:nvSpPr>
        <p:spPr>
          <a:xfrm>
            <a:off x="6597907" y="4325688"/>
            <a:ext cx="984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BECB39-77A8-452E-8B7F-7EADB7F072F8}"/>
              </a:ext>
            </a:extLst>
          </p:cNvPr>
          <p:cNvGrpSpPr/>
          <p:nvPr/>
        </p:nvGrpSpPr>
        <p:grpSpPr>
          <a:xfrm>
            <a:off x="6691887" y="5120960"/>
            <a:ext cx="3600000" cy="103362"/>
            <a:chOff x="5697051" y="963438"/>
            <a:chExt cx="3600000" cy="1033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9B61E8-9E26-4138-8982-283302C4CC3C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14F2805-B9A6-4853-BC73-0E58C89A4FAA}"/>
                </a:ext>
              </a:extLst>
            </p:cNvPr>
            <p:cNvSpPr/>
            <p:nvPr/>
          </p:nvSpPr>
          <p:spPr>
            <a:xfrm>
              <a:off x="5697051" y="963438"/>
              <a:ext cx="2628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F727E34-E5FA-4C76-9C4F-B688D6159277}"/>
              </a:ext>
            </a:extLst>
          </p:cNvPr>
          <p:cNvSpPr txBox="1"/>
          <p:nvPr/>
        </p:nvSpPr>
        <p:spPr>
          <a:xfrm>
            <a:off x="6597907" y="4820530"/>
            <a:ext cx="866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Illustrator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5ADB8-60FF-4E18-95FE-F6F666595B66}"/>
              </a:ext>
            </a:extLst>
          </p:cNvPr>
          <p:cNvSpPr txBox="1"/>
          <p:nvPr/>
        </p:nvSpPr>
        <p:spPr>
          <a:xfrm>
            <a:off x="9888089" y="3853500"/>
            <a:ext cx="511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E8954E-03A3-4DB8-8905-6BDA40779EF6}"/>
              </a:ext>
            </a:extLst>
          </p:cNvPr>
          <p:cNvSpPr txBox="1"/>
          <p:nvPr/>
        </p:nvSpPr>
        <p:spPr>
          <a:xfrm>
            <a:off x="9888089" y="434873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EC4B1-7D5F-44A4-A2D7-C9C63DA8AD81}"/>
              </a:ext>
            </a:extLst>
          </p:cNvPr>
          <p:cNvSpPr txBox="1"/>
          <p:nvPr/>
        </p:nvSpPr>
        <p:spPr>
          <a:xfrm>
            <a:off x="9888089" y="484396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73%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DA45B7-3146-4AF4-8654-9AE245DC9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4" y="1957623"/>
            <a:ext cx="1618516" cy="161851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C39783-F616-4444-A646-5DC3C039EDB0}"/>
              </a:ext>
            </a:extLst>
          </p:cNvPr>
          <p:cNvSpPr/>
          <p:nvPr/>
        </p:nvSpPr>
        <p:spPr>
          <a:xfrm>
            <a:off x="6198550" y="3897345"/>
            <a:ext cx="337293" cy="33729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40D41-7818-455E-8E6C-DC57C92FED5F}"/>
              </a:ext>
            </a:extLst>
          </p:cNvPr>
          <p:cNvSpPr/>
          <p:nvPr/>
        </p:nvSpPr>
        <p:spPr>
          <a:xfrm>
            <a:off x="6196849" y="4396518"/>
            <a:ext cx="337293" cy="33729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236CB6-68A4-46AC-886E-3D40D98488AA}"/>
              </a:ext>
            </a:extLst>
          </p:cNvPr>
          <p:cNvSpPr/>
          <p:nvPr/>
        </p:nvSpPr>
        <p:spPr>
          <a:xfrm>
            <a:off x="6195148" y="4895691"/>
            <a:ext cx="337293" cy="337293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C65B2B2-5161-446A-A67B-6F91CFAEE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94" y="4938337"/>
            <a:ext cx="252000" cy="252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83F855D-6856-423A-A4DB-04FAF27B6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96" y="3939991"/>
            <a:ext cx="252000" cy="252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6DFF8C5-1AD0-41D4-97F5-0E73E9AD6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5" y="443916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FC6F1-6AB5-4B89-B6B4-88BF948D0781}"/>
              </a:ext>
            </a:extLst>
          </p:cNvPr>
          <p:cNvSpPr/>
          <p:nvPr/>
        </p:nvSpPr>
        <p:spPr>
          <a:xfrm>
            <a:off x="771990" y="1722893"/>
            <a:ext cx="1605317" cy="160531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CB592-E634-4C78-A905-92F3FE49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8" y="1722893"/>
            <a:ext cx="965240" cy="16087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37863-0E43-495C-BC3B-94875B6C1F7B}"/>
              </a:ext>
            </a:extLst>
          </p:cNvPr>
          <p:cNvSpPr/>
          <p:nvPr/>
        </p:nvSpPr>
        <p:spPr>
          <a:xfrm>
            <a:off x="2594532" y="1803301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Skills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7CCA61-BC62-43A8-A2CB-9E88B3F15BCA}"/>
              </a:ext>
            </a:extLst>
          </p:cNvPr>
          <p:cNvGrpSpPr/>
          <p:nvPr/>
        </p:nvGrpSpPr>
        <p:grpSpPr>
          <a:xfrm>
            <a:off x="3126691" y="2361169"/>
            <a:ext cx="2897207" cy="83184"/>
            <a:chOff x="5697051" y="963438"/>
            <a:chExt cx="3600000" cy="10336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DEF161-33FE-4A0D-A2FB-A21A7DA02864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8F81B4-A869-4348-9F13-569D48FFCAF7}"/>
                </a:ext>
              </a:extLst>
            </p:cNvPr>
            <p:cNvSpPr/>
            <p:nvPr/>
          </p:nvSpPr>
          <p:spPr>
            <a:xfrm>
              <a:off x="5697051" y="963438"/>
              <a:ext cx="2700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BDABDA-AC8F-447E-B74E-9C2B9A96D7B9}"/>
              </a:ext>
            </a:extLst>
          </p:cNvPr>
          <p:cNvSpPr txBox="1"/>
          <p:nvPr/>
        </p:nvSpPr>
        <p:spPr>
          <a:xfrm>
            <a:off x="3051058" y="2119389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3330637-0361-4630-95AB-369D58F33B04}"/>
              </a:ext>
            </a:extLst>
          </p:cNvPr>
          <p:cNvGrpSpPr/>
          <p:nvPr/>
        </p:nvGrpSpPr>
        <p:grpSpPr>
          <a:xfrm>
            <a:off x="3126691" y="2759408"/>
            <a:ext cx="2897207" cy="83184"/>
            <a:chOff x="5697051" y="963438"/>
            <a:chExt cx="3600000" cy="10336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98016A-0036-411C-ADC7-13C7858BE6C1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1F567D6-725B-43BF-AD86-C4BE4BEC4C70}"/>
                </a:ext>
              </a:extLst>
            </p:cNvPr>
            <p:cNvSpPr/>
            <p:nvPr/>
          </p:nvSpPr>
          <p:spPr>
            <a:xfrm>
              <a:off x="5697051" y="963438"/>
              <a:ext cx="2952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A2B3D1-EC61-433E-82C1-0C310683C99C}"/>
              </a:ext>
            </a:extLst>
          </p:cNvPr>
          <p:cNvSpPr txBox="1"/>
          <p:nvPr/>
        </p:nvSpPr>
        <p:spPr>
          <a:xfrm>
            <a:off x="3051058" y="2517628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BECB39-77A8-452E-8B7F-7EADB7F072F8}"/>
              </a:ext>
            </a:extLst>
          </p:cNvPr>
          <p:cNvGrpSpPr/>
          <p:nvPr/>
        </p:nvGrpSpPr>
        <p:grpSpPr>
          <a:xfrm>
            <a:off x="3126691" y="3157646"/>
            <a:ext cx="2897207" cy="83184"/>
            <a:chOff x="5697051" y="963438"/>
            <a:chExt cx="3600000" cy="1033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9B61E8-9E26-4138-8982-283302C4CC3C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14F2805-B9A6-4853-BC73-0E58C89A4FAA}"/>
                </a:ext>
              </a:extLst>
            </p:cNvPr>
            <p:cNvSpPr/>
            <p:nvPr/>
          </p:nvSpPr>
          <p:spPr>
            <a:xfrm>
              <a:off x="5697051" y="963438"/>
              <a:ext cx="2628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F727E34-E5FA-4C76-9C4F-B688D6159277}"/>
              </a:ext>
            </a:extLst>
          </p:cNvPr>
          <p:cNvSpPr txBox="1"/>
          <p:nvPr/>
        </p:nvSpPr>
        <p:spPr>
          <a:xfrm>
            <a:off x="3051058" y="2915866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Illustrator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5ADB8-60FF-4E18-95FE-F6F666595B66}"/>
              </a:ext>
            </a:extLst>
          </p:cNvPr>
          <p:cNvSpPr txBox="1"/>
          <p:nvPr/>
        </p:nvSpPr>
        <p:spPr>
          <a:xfrm>
            <a:off x="5690663" y="213762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E8954E-03A3-4DB8-8905-6BDA40779EF6}"/>
              </a:ext>
            </a:extLst>
          </p:cNvPr>
          <p:cNvSpPr txBox="1"/>
          <p:nvPr/>
        </p:nvSpPr>
        <p:spPr>
          <a:xfrm>
            <a:off x="5690663" y="2536171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EC4B1-7D5F-44A4-A2D7-C9C63DA8AD81}"/>
              </a:ext>
            </a:extLst>
          </p:cNvPr>
          <p:cNvSpPr txBox="1"/>
          <p:nvPr/>
        </p:nvSpPr>
        <p:spPr>
          <a:xfrm>
            <a:off x="5690663" y="293472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C39783-F616-4444-A646-5DC3C039EDB0}"/>
              </a:ext>
            </a:extLst>
          </p:cNvPr>
          <p:cNvSpPr/>
          <p:nvPr/>
        </p:nvSpPr>
        <p:spPr>
          <a:xfrm>
            <a:off x="2729663" y="2172906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740D41-7818-455E-8E6C-DC57C92FED5F}"/>
              </a:ext>
            </a:extLst>
          </p:cNvPr>
          <p:cNvSpPr/>
          <p:nvPr/>
        </p:nvSpPr>
        <p:spPr>
          <a:xfrm>
            <a:off x="2728294" y="2574630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236CB6-68A4-46AC-886E-3D40D98488AA}"/>
              </a:ext>
            </a:extLst>
          </p:cNvPr>
          <p:cNvSpPr/>
          <p:nvPr/>
        </p:nvSpPr>
        <p:spPr>
          <a:xfrm>
            <a:off x="2726926" y="2976354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C65B2B2-5161-446A-A67B-6F91CFAEE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6" y="3010675"/>
            <a:ext cx="202804" cy="2028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83F855D-6856-423A-A4DB-04FAF27B6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84" y="2207226"/>
            <a:ext cx="202804" cy="20280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6DFF8C5-1AD0-41D4-97F5-0E73E9AD6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15" y="2608951"/>
            <a:ext cx="202804" cy="202805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871A05BC-5F91-48E0-87A9-71E9DDBFA72D}"/>
              </a:ext>
            </a:extLst>
          </p:cNvPr>
          <p:cNvSpPr/>
          <p:nvPr/>
        </p:nvSpPr>
        <p:spPr>
          <a:xfrm>
            <a:off x="771990" y="3860212"/>
            <a:ext cx="1605317" cy="160531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9A9F66A3-83AD-4861-8881-12EE0341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8" y="3860212"/>
            <a:ext cx="965240" cy="1608733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9D9EE186-C60A-4464-8D21-E436152319C8}"/>
              </a:ext>
            </a:extLst>
          </p:cNvPr>
          <p:cNvSpPr/>
          <p:nvPr/>
        </p:nvSpPr>
        <p:spPr>
          <a:xfrm>
            <a:off x="2594532" y="3940620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Skills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6D8BE92-CE73-4AC4-8D1F-46B72CA8F591}"/>
              </a:ext>
            </a:extLst>
          </p:cNvPr>
          <p:cNvGrpSpPr/>
          <p:nvPr/>
        </p:nvGrpSpPr>
        <p:grpSpPr>
          <a:xfrm>
            <a:off x="3126691" y="4498488"/>
            <a:ext cx="2897207" cy="83184"/>
            <a:chOff x="5697051" y="963438"/>
            <a:chExt cx="3600000" cy="10336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F6294D-AF9A-4D48-B6FE-CDAD5AD61F51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640D83A-CAAF-41B9-9E6D-007A8C07FBED}"/>
                </a:ext>
              </a:extLst>
            </p:cNvPr>
            <p:cNvSpPr/>
            <p:nvPr/>
          </p:nvSpPr>
          <p:spPr>
            <a:xfrm>
              <a:off x="5697051" y="963438"/>
              <a:ext cx="2700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D2F413F-A67C-48BD-BAC8-A1F2A0EBAC71}"/>
              </a:ext>
            </a:extLst>
          </p:cNvPr>
          <p:cNvSpPr txBox="1"/>
          <p:nvPr/>
        </p:nvSpPr>
        <p:spPr>
          <a:xfrm>
            <a:off x="3051058" y="4256708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124E0B7-11D6-4F54-AF88-E144B0769C6B}"/>
              </a:ext>
            </a:extLst>
          </p:cNvPr>
          <p:cNvGrpSpPr/>
          <p:nvPr/>
        </p:nvGrpSpPr>
        <p:grpSpPr>
          <a:xfrm>
            <a:off x="3126691" y="4896727"/>
            <a:ext cx="2897207" cy="83184"/>
            <a:chOff x="5697051" y="963438"/>
            <a:chExt cx="3600000" cy="10336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045A0B3-61FF-462F-8FA9-5719CFFC7F72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2B9407-29DE-4E89-99A3-A534540D8365}"/>
                </a:ext>
              </a:extLst>
            </p:cNvPr>
            <p:cNvSpPr/>
            <p:nvPr/>
          </p:nvSpPr>
          <p:spPr>
            <a:xfrm>
              <a:off x="5697051" y="963438"/>
              <a:ext cx="2952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7DFC98D-58C2-4B60-BC6E-DFB9A8BBD9D6}"/>
              </a:ext>
            </a:extLst>
          </p:cNvPr>
          <p:cNvSpPr txBox="1"/>
          <p:nvPr/>
        </p:nvSpPr>
        <p:spPr>
          <a:xfrm>
            <a:off x="3051058" y="465494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A10E3D-09AC-424E-95A9-9F417AEA3F32}"/>
              </a:ext>
            </a:extLst>
          </p:cNvPr>
          <p:cNvGrpSpPr/>
          <p:nvPr/>
        </p:nvGrpSpPr>
        <p:grpSpPr>
          <a:xfrm>
            <a:off x="3126691" y="5294965"/>
            <a:ext cx="2897207" cy="83184"/>
            <a:chOff x="5697051" y="963438"/>
            <a:chExt cx="3600000" cy="10336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5845C43-5D11-4686-B6F5-3BE80C48EA88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7D06673-461B-48F8-BDCE-EA73B5D737A3}"/>
                </a:ext>
              </a:extLst>
            </p:cNvPr>
            <p:cNvSpPr/>
            <p:nvPr/>
          </p:nvSpPr>
          <p:spPr>
            <a:xfrm>
              <a:off x="5697051" y="963438"/>
              <a:ext cx="2628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E9DA612-EB86-4B49-8074-74EAD268AE73}"/>
              </a:ext>
            </a:extLst>
          </p:cNvPr>
          <p:cNvSpPr txBox="1"/>
          <p:nvPr/>
        </p:nvSpPr>
        <p:spPr>
          <a:xfrm>
            <a:off x="3051058" y="5053185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Illustrator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6843E7-8767-4E3F-BD48-3A4B97D95356}"/>
              </a:ext>
            </a:extLst>
          </p:cNvPr>
          <p:cNvSpPr txBox="1"/>
          <p:nvPr/>
        </p:nvSpPr>
        <p:spPr>
          <a:xfrm>
            <a:off x="5690663" y="427493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AD3278-839B-4C9D-B904-C892495BE27F}"/>
              </a:ext>
            </a:extLst>
          </p:cNvPr>
          <p:cNvSpPr txBox="1"/>
          <p:nvPr/>
        </p:nvSpPr>
        <p:spPr>
          <a:xfrm>
            <a:off x="5690663" y="467349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0D8F38-C5E5-4E82-88FC-A78297AA7E53}"/>
              </a:ext>
            </a:extLst>
          </p:cNvPr>
          <p:cNvSpPr txBox="1"/>
          <p:nvPr/>
        </p:nvSpPr>
        <p:spPr>
          <a:xfrm>
            <a:off x="5690663" y="5072041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3CFA51-21F6-4A45-8BF6-993BC0AE9EFE}"/>
              </a:ext>
            </a:extLst>
          </p:cNvPr>
          <p:cNvSpPr/>
          <p:nvPr/>
        </p:nvSpPr>
        <p:spPr>
          <a:xfrm>
            <a:off x="2729663" y="4310225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998E78-B7D5-4C23-AF43-D928D0530BB3}"/>
              </a:ext>
            </a:extLst>
          </p:cNvPr>
          <p:cNvSpPr/>
          <p:nvPr/>
        </p:nvSpPr>
        <p:spPr>
          <a:xfrm>
            <a:off x="2728294" y="4711949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A01EF5-52B6-48B8-B0CF-D8BA3C0A7C3B}"/>
              </a:ext>
            </a:extLst>
          </p:cNvPr>
          <p:cNvSpPr/>
          <p:nvPr/>
        </p:nvSpPr>
        <p:spPr>
          <a:xfrm>
            <a:off x="2726926" y="5113673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A8699F4-662E-438B-A6E4-3412885CF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6" y="5147994"/>
            <a:ext cx="202804" cy="20280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97197242-1D8F-4634-A812-08E6861FB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84" y="4344545"/>
            <a:ext cx="202804" cy="20280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0EB62BB-7A06-4748-B918-7783BAED8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15" y="4746270"/>
            <a:ext cx="202804" cy="202805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2C42148-979F-40DD-81A3-6B49E5F26B83}"/>
              </a:ext>
            </a:extLst>
          </p:cNvPr>
          <p:cNvSpPr/>
          <p:nvPr/>
        </p:nvSpPr>
        <p:spPr>
          <a:xfrm>
            <a:off x="6307247" y="1713261"/>
            <a:ext cx="1605317" cy="160531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37A5F4DE-C898-4E45-A9E5-40410D89B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85" y="1713261"/>
            <a:ext cx="965240" cy="1608733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274D4BE-40F6-43DF-80F6-1A39DB3F8042}"/>
              </a:ext>
            </a:extLst>
          </p:cNvPr>
          <p:cNvSpPr/>
          <p:nvPr/>
        </p:nvSpPr>
        <p:spPr>
          <a:xfrm>
            <a:off x="8129789" y="1793669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Skills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F9AAEC4-E11D-45A0-848B-EC0E71F14207}"/>
              </a:ext>
            </a:extLst>
          </p:cNvPr>
          <p:cNvGrpSpPr/>
          <p:nvPr/>
        </p:nvGrpSpPr>
        <p:grpSpPr>
          <a:xfrm>
            <a:off x="8661948" y="2351537"/>
            <a:ext cx="2897207" cy="83184"/>
            <a:chOff x="5697051" y="963438"/>
            <a:chExt cx="3600000" cy="10336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3F262FC-064E-4C20-A0ED-E5A5DE9420F5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45E79AE-1691-4AFD-B68A-CBB896EA451F}"/>
                </a:ext>
              </a:extLst>
            </p:cNvPr>
            <p:cNvSpPr/>
            <p:nvPr/>
          </p:nvSpPr>
          <p:spPr>
            <a:xfrm>
              <a:off x="5697051" y="963438"/>
              <a:ext cx="2700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AB1C090-03A3-411C-8B7A-8C2AA5870B23}"/>
              </a:ext>
            </a:extLst>
          </p:cNvPr>
          <p:cNvSpPr txBox="1"/>
          <p:nvPr/>
        </p:nvSpPr>
        <p:spPr>
          <a:xfrm>
            <a:off x="8586315" y="210975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35A19C4-3D49-4E4E-8E30-2737AF4608EB}"/>
              </a:ext>
            </a:extLst>
          </p:cNvPr>
          <p:cNvGrpSpPr/>
          <p:nvPr/>
        </p:nvGrpSpPr>
        <p:grpSpPr>
          <a:xfrm>
            <a:off x="8661948" y="2749776"/>
            <a:ext cx="2897207" cy="83184"/>
            <a:chOff x="5697051" y="963438"/>
            <a:chExt cx="3600000" cy="10336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E5759D-50FC-48A4-A7B5-2FBD2B0D0848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D2114CA-5023-4495-9F4F-9374B25E33C9}"/>
                </a:ext>
              </a:extLst>
            </p:cNvPr>
            <p:cNvSpPr/>
            <p:nvPr/>
          </p:nvSpPr>
          <p:spPr>
            <a:xfrm>
              <a:off x="5697051" y="963438"/>
              <a:ext cx="2952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9F51179-5D40-4C71-9F36-442F2122F2C1}"/>
              </a:ext>
            </a:extLst>
          </p:cNvPr>
          <p:cNvSpPr txBox="1"/>
          <p:nvPr/>
        </p:nvSpPr>
        <p:spPr>
          <a:xfrm>
            <a:off x="8586315" y="2507996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D674E61-03D3-4DD1-B9D7-4E8757633620}"/>
              </a:ext>
            </a:extLst>
          </p:cNvPr>
          <p:cNvGrpSpPr/>
          <p:nvPr/>
        </p:nvGrpSpPr>
        <p:grpSpPr>
          <a:xfrm>
            <a:off x="8661948" y="3148014"/>
            <a:ext cx="2897207" cy="83184"/>
            <a:chOff x="5697051" y="963438"/>
            <a:chExt cx="3600000" cy="10336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41DF1D-08E3-4400-8050-BB655BBB72F1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096B78B-66F2-4768-8623-E04DB92599B3}"/>
                </a:ext>
              </a:extLst>
            </p:cNvPr>
            <p:cNvSpPr/>
            <p:nvPr/>
          </p:nvSpPr>
          <p:spPr>
            <a:xfrm>
              <a:off x="5697051" y="963438"/>
              <a:ext cx="2628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4DEBEB4-16EA-4BA9-A91D-BDA1D7E07AF7}"/>
              </a:ext>
            </a:extLst>
          </p:cNvPr>
          <p:cNvSpPr txBox="1"/>
          <p:nvPr/>
        </p:nvSpPr>
        <p:spPr>
          <a:xfrm>
            <a:off x="8586315" y="2906234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Illustrator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8172BE-AA37-4CC0-A932-88429E4A9F08}"/>
              </a:ext>
            </a:extLst>
          </p:cNvPr>
          <p:cNvSpPr txBox="1"/>
          <p:nvPr/>
        </p:nvSpPr>
        <p:spPr>
          <a:xfrm>
            <a:off x="11225920" y="2127988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F3FC2B-5E45-46AE-80DE-910E1991E8B9}"/>
              </a:ext>
            </a:extLst>
          </p:cNvPr>
          <p:cNvSpPr txBox="1"/>
          <p:nvPr/>
        </p:nvSpPr>
        <p:spPr>
          <a:xfrm>
            <a:off x="11225920" y="252653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AF1CA8-3313-49F1-8CB3-3FDCAC84534D}"/>
              </a:ext>
            </a:extLst>
          </p:cNvPr>
          <p:cNvSpPr txBox="1"/>
          <p:nvPr/>
        </p:nvSpPr>
        <p:spPr>
          <a:xfrm>
            <a:off x="11225920" y="292509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2AACBA2-4A80-41BC-AF3D-5358EE1BE363}"/>
              </a:ext>
            </a:extLst>
          </p:cNvPr>
          <p:cNvSpPr/>
          <p:nvPr/>
        </p:nvSpPr>
        <p:spPr>
          <a:xfrm>
            <a:off x="8264920" y="2163274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6E124DC-9E55-4E4B-A578-80A5A4E2D90B}"/>
              </a:ext>
            </a:extLst>
          </p:cNvPr>
          <p:cNvSpPr/>
          <p:nvPr/>
        </p:nvSpPr>
        <p:spPr>
          <a:xfrm>
            <a:off x="8263551" y="2564998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465CC00-07F6-4C6F-8BB1-F36D061EFE24}"/>
              </a:ext>
            </a:extLst>
          </p:cNvPr>
          <p:cNvSpPr/>
          <p:nvPr/>
        </p:nvSpPr>
        <p:spPr>
          <a:xfrm>
            <a:off x="8262183" y="2966722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5A47A8F4-B2E8-4166-9CBF-D6781CF6F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3" y="3001043"/>
            <a:ext cx="202804" cy="20280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5F7C47BD-5DE2-4929-AF6A-C8A6DFD14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1" y="2197594"/>
            <a:ext cx="202804" cy="20280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4DAB30F-886F-4D11-9CBE-E66D673EB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72" y="2599319"/>
            <a:ext cx="202804" cy="202805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FC24582-1CD6-45D7-A028-4C2271494953}"/>
              </a:ext>
            </a:extLst>
          </p:cNvPr>
          <p:cNvSpPr/>
          <p:nvPr/>
        </p:nvSpPr>
        <p:spPr>
          <a:xfrm>
            <a:off x="6307247" y="3907582"/>
            <a:ext cx="1605317" cy="1605318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14211791-0F02-4600-AE8D-221A51FB2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85" y="3907582"/>
            <a:ext cx="965240" cy="1608733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ACA6B0-CD69-4505-9FC2-C9FF1D365013}"/>
              </a:ext>
            </a:extLst>
          </p:cNvPr>
          <p:cNvSpPr/>
          <p:nvPr/>
        </p:nvSpPr>
        <p:spPr>
          <a:xfrm>
            <a:off x="8129789" y="3987990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Skills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BC80B3B-4FD8-41BC-A1B1-ADF230F794F6}"/>
              </a:ext>
            </a:extLst>
          </p:cNvPr>
          <p:cNvGrpSpPr/>
          <p:nvPr/>
        </p:nvGrpSpPr>
        <p:grpSpPr>
          <a:xfrm>
            <a:off x="8661948" y="4545858"/>
            <a:ext cx="2897207" cy="83184"/>
            <a:chOff x="5697051" y="963438"/>
            <a:chExt cx="3600000" cy="103362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D40067B-2891-4679-B825-76103BE396FE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073F5E7-D646-49B7-BCBD-93EFC2AD4693}"/>
                </a:ext>
              </a:extLst>
            </p:cNvPr>
            <p:cNvSpPr/>
            <p:nvPr/>
          </p:nvSpPr>
          <p:spPr>
            <a:xfrm>
              <a:off x="5697051" y="963438"/>
              <a:ext cx="2700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5548D3E-7019-4343-AC14-7FD3E4B2B21D}"/>
              </a:ext>
            </a:extLst>
          </p:cNvPr>
          <p:cNvSpPr txBox="1"/>
          <p:nvPr/>
        </p:nvSpPr>
        <p:spPr>
          <a:xfrm>
            <a:off x="8586315" y="4304078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Photoshop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2A7DB69-976E-4596-B044-43D34663E360}"/>
              </a:ext>
            </a:extLst>
          </p:cNvPr>
          <p:cNvGrpSpPr/>
          <p:nvPr/>
        </p:nvGrpSpPr>
        <p:grpSpPr>
          <a:xfrm>
            <a:off x="8661948" y="4944097"/>
            <a:ext cx="2897207" cy="83184"/>
            <a:chOff x="5697051" y="963438"/>
            <a:chExt cx="3600000" cy="10336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7D3E22F-4B17-4B12-AA12-2DFF555AE07B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2D6AA605-F51D-418F-8596-9366EDBA8FCA}"/>
                </a:ext>
              </a:extLst>
            </p:cNvPr>
            <p:cNvSpPr/>
            <p:nvPr/>
          </p:nvSpPr>
          <p:spPr>
            <a:xfrm>
              <a:off x="5697051" y="963438"/>
              <a:ext cx="2952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806B95F0-F023-4F09-8595-CBDF51892C1F}"/>
              </a:ext>
            </a:extLst>
          </p:cNvPr>
          <p:cNvSpPr txBox="1"/>
          <p:nvPr/>
        </p:nvSpPr>
        <p:spPr>
          <a:xfrm>
            <a:off x="8586315" y="470231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957A2CC-6E3F-418A-B597-53EA965F0A40}"/>
              </a:ext>
            </a:extLst>
          </p:cNvPr>
          <p:cNvGrpSpPr/>
          <p:nvPr/>
        </p:nvGrpSpPr>
        <p:grpSpPr>
          <a:xfrm>
            <a:off x="8661948" y="5342335"/>
            <a:ext cx="2897207" cy="83184"/>
            <a:chOff x="5697051" y="963438"/>
            <a:chExt cx="3600000" cy="10336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578AF56-E43A-44E3-8766-C9B1810DC26A}"/>
                </a:ext>
              </a:extLst>
            </p:cNvPr>
            <p:cNvSpPr/>
            <p:nvPr/>
          </p:nvSpPr>
          <p:spPr>
            <a:xfrm>
              <a:off x="5697051" y="963438"/>
              <a:ext cx="3600000" cy="10336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9D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A50CDA6-1C4E-4891-A40F-766D65B72F1C}"/>
                </a:ext>
              </a:extLst>
            </p:cNvPr>
            <p:cNvSpPr/>
            <p:nvPr/>
          </p:nvSpPr>
          <p:spPr>
            <a:xfrm>
              <a:off x="5697051" y="963438"/>
              <a:ext cx="2628000" cy="103362"/>
            </a:xfrm>
            <a:prstGeom prst="rect">
              <a:avLst/>
            </a:prstGeom>
            <a:solidFill>
              <a:srgbClr val="2FC4EF"/>
            </a:solidFill>
            <a:ln>
              <a:solidFill>
                <a:srgbClr val="2FC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6AC5345-9DFE-4A42-9E12-46DF104C0EC9}"/>
              </a:ext>
            </a:extLst>
          </p:cNvPr>
          <p:cNvSpPr txBox="1"/>
          <p:nvPr/>
        </p:nvSpPr>
        <p:spPr>
          <a:xfrm>
            <a:off x="8586315" y="5100555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Illustrator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01E0FD-B14C-461A-A3ED-ED15AEAAC7BB}"/>
              </a:ext>
            </a:extLst>
          </p:cNvPr>
          <p:cNvSpPr txBox="1"/>
          <p:nvPr/>
        </p:nvSpPr>
        <p:spPr>
          <a:xfrm>
            <a:off x="11225920" y="432230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D8FC9B-7A0B-4C8A-8240-EEF5F5553F4D}"/>
              </a:ext>
            </a:extLst>
          </p:cNvPr>
          <p:cNvSpPr txBox="1"/>
          <p:nvPr/>
        </p:nvSpPr>
        <p:spPr>
          <a:xfrm>
            <a:off x="11225920" y="472086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C1FC66-9D14-458C-B0FF-17B8E652CA26}"/>
              </a:ext>
            </a:extLst>
          </p:cNvPr>
          <p:cNvSpPr txBox="1"/>
          <p:nvPr/>
        </p:nvSpPr>
        <p:spPr>
          <a:xfrm>
            <a:off x="11225920" y="5119411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73%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5B5E718-5AC2-4C90-AD23-997DA7BB35F0}"/>
              </a:ext>
            </a:extLst>
          </p:cNvPr>
          <p:cNvSpPr/>
          <p:nvPr/>
        </p:nvSpPr>
        <p:spPr>
          <a:xfrm>
            <a:off x="8264920" y="4357595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352BC90-A8EC-467F-BF5C-F99CC31C2603}"/>
              </a:ext>
            </a:extLst>
          </p:cNvPr>
          <p:cNvSpPr/>
          <p:nvPr/>
        </p:nvSpPr>
        <p:spPr>
          <a:xfrm>
            <a:off x="8263551" y="4759319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4F8ADB-BBF2-4178-B93B-F6F51F222740}"/>
              </a:ext>
            </a:extLst>
          </p:cNvPr>
          <p:cNvSpPr/>
          <p:nvPr/>
        </p:nvSpPr>
        <p:spPr>
          <a:xfrm>
            <a:off x="8262183" y="5161043"/>
            <a:ext cx="271447" cy="271447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E6ECB1EF-9C37-46F8-ACB7-23FB454B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3" y="5195364"/>
            <a:ext cx="202804" cy="202805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D5D0457-21EC-4A48-A8F9-F495FEF9F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1" y="4391915"/>
            <a:ext cx="202804" cy="202805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E710CF83-F157-433D-B0D1-3DFA0DAA4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72" y="4793640"/>
            <a:ext cx="202804" cy="202805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64E6E07-3A5B-44F6-AB4E-783E7678AB56}"/>
              </a:ext>
            </a:extLst>
          </p:cNvPr>
          <p:cNvSpPr/>
          <p:nvPr/>
        </p:nvSpPr>
        <p:spPr>
          <a:xfrm>
            <a:off x="719350" y="5698497"/>
            <a:ext cx="2222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 팀플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7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5FF2F-BA29-4A5B-9ADB-BFAB7266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실내, 테이블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B427AB65-8CA9-49F8-871E-E94B6B86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79" y="1697071"/>
            <a:ext cx="6238242" cy="4142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AC851D6-42CD-4C7D-89B8-14756749F774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4419600 w 12192000"/>
              <a:gd name="connsiteY0" fmla="*/ 1254888 h 5862577"/>
              <a:gd name="connsiteX1" fmla="*/ 4419600 w 12192000"/>
              <a:gd name="connsiteY1" fmla="*/ 4607688 h 5862577"/>
              <a:gd name="connsiteX2" fmla="*/ 7772400 w 12192000"/>
              <a:gd name="connsiteY2" fmla="*/ 4607688 h 5862577"/>
              <a:gd name="connsiteX3" fmla="*/ 7772400 w 12192000"/>
              <a:gd name="connsiteY3" fmla="*/ 1254888 h 5862577"/>
              <a:gd name="connsiteX4" fmla="*/ 0 w 12192000"/>
              <a:gd name="connsiteY4" fmla="*/ 0 h 5862577"/>
              <a:gd name="connsiteX5" fmla="*/ 12192000 w 12192000"/>
              <a:gd name="connsiteY5" fmla="*/ 0 h 5862577"/>
              <a:gd name="connsiteX6" fmla="*/ 12192000 w 12192000"/>
              <a:gd name="connsiteY6" fmla="*/ 5862577 h 5862577"/>
              <a:gd name="connsiteX7" fmla="*/ 0 w 12192000"/>
              <a:gd name="connsiteY7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862577">
                <a:moveTo>
                  <a:pt x="4419600" y="1254888"/>
                </a:moveTo>
                <a:lnTo>
                  <a:pt x="4419600" y="4607688"/>
                </a:lnTo>
                <a:lnTo>
                  <a:pt x="7772400" y="4607688"/>
                </a:lnTo>
                <a:lnTo>
                  <a:pt x="7772400" y="12548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2716B-8630-4526-9BC1-51D96ABE444A}"/>
              </a:ext>
            </a:extLst>
          </p:cNvPr>
          <p:cNvSpPr/>
          <p:nvPr/>
        </p:nvSpPr>
        <p:spPr>
          <a:xfrm>
            <a:off x="5671884" y="3502596"/>
            <a:ext cx="848231" cy="8482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F772C3-FDBA-48A6-B1F1-945B64C56A76}"/>
              </a:ext>
            </a:extLst>
          </p:cNvPr>
          <p:cNvSpPr/>
          <p:nvPr/>
        </p:nvSpPr>
        <p:spPr>
          <a:xfrm>
            <a:off x="454667" y="3462794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648AD-2B19-47AF-B3C0-E4AEB38651BE}"/>
              </a:ext>
            </a:extLst>
          </p:cNvPr>
          <p:cNvSpPr txBox="1"/>
          <p:nvPr/>
        </p:nvSpPr>
        <p:spPr>
          <a:xfrm>
            <a:off x="477038" y="4151270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0AF655B-C978-490E-8395-5E51643F4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52" y="3816737"/>
            <a:ext cx="252293" cy="25229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D65191-3E15-4D76-A2CD-96FE03E9D536}"/>
              </a:ext>
            </a:extLst>
          </p:cNvPr>
          <p:cNvSpPr/>
          <p:nvPr/>
        </p:nvSpPr>
        <p:spPr>
          <a:xfrm>
            <a:off x="9649588" y="3429000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AEF64F-B288-457A-82FE-064BC99E4C6B}"/>
              </a:ext>
            </a:extLst>
          </p:cNvPr>
          <p:cNvSpPr txBox="1"/>
          <p:nvPr/>
        </p:nvSpPr>
        <p:spPr>
          <a:xfrm>
            <a:off x="10376764" y="4117476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97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실내, 테이블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EAC8BDD-E704-44EC-9208-630BB093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79" y="1697071"/>
            <a:ext cx="6238242" cy="4142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41B359-FA2D-4D6B-A8A7-059ADE1F0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6B7F-0191-40BE-BEF2-88C702D0BD1E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0539-10CC-4089-BE46-BC39BCC4D5E9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0CD9-6260-4532-A0E7-E8EBC41AC835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B87AB99-8F0F-48B7-BCA9-06236926CB0B}"/>
              </a:ext>
            </a:extLst>
          </p:cNvPr>
          <p:cNvSpPr/>
          <p:nvPr/>
        </p:nvSpPr>
        <p:spPr>
          <a:xfrm>
            <a:off x="0" y="995423"/>
            <a:ext cx="12192000" cy="5862577"/>
          </a:xfrm>
          <a:custGeom>
            <a:avLst/>
            <a:gdLst>
              <a:gd name="connsiteX0" fmla="*/ 6096000 w 12192000"/>
              <a:gd name="connsiteY0" fmla="*/ 1254888 h 5862577"/>
              <a:gd name="connsiteX1" fmla="*/ 4419600 w 12192000"/>
              <a:gd name="connsiteY1" fmla="*/ 2931288 h 5862577"/>
              <a:gd name="connsiteX2" fmla="*/ 6096000 w 12192000"/>
              <a:gd name="connsiteY2" fmla="*/ 4607688 h 5862577"/>
              <a:gd name="connsiteX3" fmla="*/ 7772400 w 12192000"/>
              <a:gd name="connsiteY3" fmla="*/ 2931288 h 5862577"/>
              <a:gd name="connsiteX4" fmla="*/ 6096000 w 12192000"/>
              <a:gd name="connsiteY4" fmla="*/ 1254888 h 5862577"/>
              <a:gd name="connsiteX5" fmla="*/ 0 w 12192000"/>
              <a:gd name="connsiteY5" fmla="*/ 0 h 5862577"/>
              <a:gd name="connsiteX6" fmla="*/ 12192000 w 12192000"/>
              <a:gd name="connsiteY6" fmla="*/ 0 h 5862577"/>
              <a:gd name="connsiteX7" fmla="*/ 12192000 w 12192000"/>
              <a:gd name="connsiteY7" fmla="*/ 5862577 h 5862577"/>
              <a:gd name="connsiteX8" fmla="*/ 0 w 12192000"/>
              <a:gd name="connsiteY8" fmla="*/ 5862577 h 58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862577">
                <a:moveTo>
                  <a:pt x="6096000" y="1254888"/>
                </a:moveTo>
                <a:cubicBezTo>
                  <a:pt x="5170151" y="1254888"/>
                  <a:pt x="4419600" y="2005438"/>
                  <a:pt x="4419600" y="2931288"/>
                </a:cubicBezTo>
                <a:cubicBezTo>
                  <a:pt x="4419600" y="3857138"/>
                  <a:pt x="5170151" y="4607688"/>
                  <a:pt x="6096000" y="4607688"/>
                </a:cubicBezTo>
                <a:cubicBezTo>
                  <a:pt x="7021850" y="4607688"/>
                  <a:pt x="7772400" y="3857138"/>
                  <a:pt x="7772400" y="2931288"/>
                </a:cubicBezTo>
                <a:cubicBezTo>
                  <a:pt x="7772400" y="2005438"/>
                  <a:pt x="7021850" y="1254888"/>
                  <a:pt x="6096000" y="12548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862577"/>
                </a:lnTo>
                <a:lnTo>
                  <a:pt x="0" y="5862577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F4F667-EC04-4229-8799-17E392385029}"/>
              </a:ext>
            </a:extLst>
          </p:cNvPr>
          <p:cNvSpPr/>
          <p:nvPr/>
        </p:nvSpPr>
        <p:spPr>
          <a:xfrm>
            <a:off x="5651565" y="3482276"/>
            <a:ext cx="888871" cy="88887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FF54F2-0004-4858-BA5B-AEAC958C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52" y="3816737"/>
            <a:ext cx="252293" cy="2522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6F046-4E38-4D61-A1C1-C92AEB4D6A21}"/>
              </a:ext>
            </a:extLst>
          </p:cNvPr>
          <p:cNvSpPr/>
          <p:nvPr/>
        </p:nvSpPr>
        <p:spPr>
          <a:xfrm>
            <a:off x="454667" y="3462794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1B579-83AE-445C-8FEB-AD181B842168}"/>
              </a:ext>
            </a:extLst>
          </p:cNvPr>
          <p:cNvSpPr txBox="1"/>
          <p:nvPr/>
        </p:nvSpPr>
        <p:spPr>
          <a:xfrm>
            <a:off x="477038" y="4151270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FC2B4-4FFC-4DD3-9685-8AE999CD553C}"/>
              </a:ext>
            </a:extLst>
          </p:cNvPr>
          <p:cNvSpPr/>
          <p:nvPr/>
        </p:nvSpPr>
        <p:spPr>
          <a:xfrm>
            <a:off x="9649588" y="3429000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06995-FA70-4465-8B3C-461AB16D2368}"/>
              </a:ext>
            </a:extLst>
          </p:cNvPr>
          <p:cNvSpPr txBox="1"/>
          <p:nvPr/>
        </p:nvSpPr>
        <p:spPr>
          <a:xfrm>
            <a:off x="10376764" y="4117476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9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0AF6F-AF4B-4D60-8D96-C82827C5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" y="203201"/>
            <a:ext cx="580800" cy="58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4572B-186D-435C-AB3B-5AFBB9E0AEED}"/>
              </a:ext>
            </a:extLst>
          </p:cNvPr>
          <p:cNvSpPr txBox="1"/>
          <p:nvPr/>
        </p:nvSpPr>
        <p:spPr>
          <a:xfrm>
            <a:off x="8773492" y="154934"/>
            <a:ext cx="34451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책쟁이의파워포인트</a:t>
            </a:r>
            <a:endParaRPr lang="ko-KR" altLang="en-US" sz="900" spc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BED3-FDCA-463D-8A85-7C7AD01B1B73}"/>
              </a:ext>
            </a:extLst>
          </p:cNvPr>
          <p:cNvSpPr/>
          <p:nvPr/>
        </p:nvSpPr>
        <p:spPr>
          <a:xfrm>
            <a:off x="754457" y="1862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300" dirty="0">
                <a:solidFill>
                  <a:srgbClr val="28B9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F62D-2A20-438F-8256-89CDFD64A2AE}"/>
              </a:ext>
            </a:extLst>
          </p:cNvPr>
          <p:cNvSpPr txBox="1"/>
          <p:nvPr/>
        </p:nvSpPr>
        <p:spPr>
          <a:xfrm>
            <a:off x="771990" y="40046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템플릿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615F7-AE79-4419-BAC4-7E4ED29F7733}"/>
              </a:ext>
            </a:extLst>
          </p:cNvPr>
          <p:cNvSpPr/>
          <p:nvPr/>
        </p:nvSpPr>
        <p:spPr>
          <a:xfrm rot="18900000">
            <a:off x="3975730" y="25484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0D34E-5C36-467B-B367-1CB6DB8491B7}"/>
              </a:ext>
            </a:extLst>
          </p:cNvPr>
          <p:cNvSpPr/>
          <p:nvPr/>
        </p:nvSpPr>
        <p:spPr>
          <a:xfrm rot="2700000">
            <a:off x="4653062" y="4038601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6679AF-1B44-482E-8950-6A42CD0522FA}"/>
              </a:ext>
            </a:extLst>
          </p:cNvPr>
          <p:cNvSpPr/>
          <p:nvPr/>
        </p:nvSpPr>
        <p:spPr>
          <a:xfrm rot="18900000">
            <a:off x="6125004" y="3361268"/>
            <a:ext cx="2091267" cy="9482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51E88-44C6-4596-82D7-287C1836FC9D}"/>
              </a:ext>
            </a:extLst>
          </p:cNvPr>
          <p:cNvSpPr/>
          <p:nvPr/>
        </p:nvSpPr>
        <p:spPr>
          <a:xfrm rot="2700000">
            <a:off x="5447671" y="1871134"/>
            <a:ext cx="2091267" cy="948266"/>
          </a:xfrm>
          <a:prstGeom prst="rect">
            <a:avLst/>
          </a:prstGeom>
          <a:solidFill>
            <a:srgbClr val="2FC4EF"/>
          </a:solidFill>
          <a:ln>
            <a:solidFill>
              <a:srgbClr val="2FC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D50E6BA-5E37-4641-8B19-4ABA8747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99" y="3011366"/>
            <a:ext cx="747205" cy="74720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D749-3143-4267-AAFE-1E09C5A3D02E}"/>
              </a:ext>
            </a:extLst>
          </p:cNvPr>
          <p:cNvSpPr/>
          <p:nvPr/>
        </p:nvSpPr>
        <p:spPr>
          <a:xfrm>
            <a:off x="3733288" y="502010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C3FF-9E25-412B-AB94-4A8C3BDDE3D8}"/>
              </a:ext>
            </a:extLst>
          </p:cNvPr>
          <p:cNvSpPr txBox="1"/>
          <p:nvPr/>
        </p:nvSpPr>
        <p:spPr>
          <a:xfrm>
            <a:off x="3741756" y="5347105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85D2F7-7AFC-4521-8FC6-7F0694FD0323}"/>
              </a:ext>
            </a:extLst>
          </p:cNvPr>
          <p:cNvSpPr/>
          <p:nvPr/>
        </p:nvSpPr>
        <p:spPr>
          <a:xfrm>
            <a:off x="3733287" y="148559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49C1A-2A32-4FB0-AC94-677711145CF8}"/>
              </a:ext>
            </a:extLst>
          </p:cNvPr>
          <p:cNvSpPr txBox="1"/>
          <p:nvPr/>
        </p:nvSpPr>
        <p:spPr>
          <a:xfrm>
            <a:off x="3745415" y="1303077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B2CBF3-F368-427E-8A0D-198709BA6CA3}"/>
              </a:ext>
            </a:extLst>
          </p:cNvPr>
          <p:cNvSpPr/>
          <p:nvPr/>
        </p:nvSpPr>
        <p:spPr>
          <a:xfrm>
            <a:off x="7283272" y="502010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A25C28-48C6-4D61-B330-ECF89740882C}"/>
              </a:ext>
            </a:extLst>
          </p:cNvPr>
          <p:cNvSpPr txBox="1"/>
          <p:nvPr/>
        </p:nvSpPr>
        <p:spPr>
          <a:xfrm>
            <a:off x="6901757" y="5347105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6E5790-FB78-4D6E-8E07-E743D033D024}"/>
              </a:ext>
            </a:extLst>
          </p:cNvPr>
          <p:cNvSpPr/>
          <p:nvPr/>
        </p:nvSpPr>
        <p:spPr>
          <a:xfrm>
            <a:off x="7283272" y="148559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FC4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보노보노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3E78C-E39A-433F-8BF8-2D81F4D3EABC}"/>
              </a:ext>
            </a:extLst>
          </p:cNvPr>
          <p:cNvSpPr txBox="1"/>
          <p:nvPr/>
        </p:nvSpPr>
        <p:spPr>
          <a:xfrm>
            <a:off x="6901757" y="1303077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넣어주렴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63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151</TotalTime>
  <Words>481</Words>
  <Application>Microsoft Office PowerPoint</Application>
  <PresentationFormat>와이드스크린</PresentationFormat>
  <Paragraphs>232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</vt:lpstr>
      <vt:lpstr>나눔스퀘어 Bold</vt:lpstr>
      <vt:lpstr>나눔스퀘어 ExtraBold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우 정헌</cp:lastModifiedBy>
  <cp:revision>34</cp:revision>
  <dcterms:created xsi:type="dcterms:W3CDTF">2017-11-07T23:20:10Z</dcterms:created>
  <dcterms:modified xsi:type="dcterms:W3CDTF">2018-11-11T07:15:08Z</dcterms:modified>
</cp:coreProperties>
</file>