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29" r:id="rId4"/>
    <p:sldId id="331" r:id="rId5"/>
    <p:sldId id="346" r:id="rId6"/>
    <p:sldId id="334" r:id="rId7"/>
    <p:sldId id="347" r:id="rId8"/>
    <p:sldId id="335" r:id="rId9"/>
    <p:sldId id="333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3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9ED"/>
    <a:srgbClr val="F2F2F2"/>
    <a:srgbClr val="000000"/>
    <a:srgbClr val="FFFFFF"/>
    <a:srgbClr val="CAB6C2"/>
    <a:srgbClr val="EEC2C4"/>
    <a:srgbClr val="F4E5D6"/>
    <a:srgbClr val="D4D4D4"/>
    <a:srgbClr val="E4EC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2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7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2772894" y="1181725"/>
            <a:ext cx="66462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</a:t>
            </a:r>
            <a:r>
              <a:rPr lang="ko-KR" altLang="en-US" sz="88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계획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3F6F37-AA75-456E-ADE6-80D367D1F3B4}"/>
              </a:ext>
            </a:extLst>
          </p:cNvPr>
          <p:cNvSpPr/>
          <p:nvPr/>
        </p:nvSpPr>
        <p:spPr>
          <a:xfrm>
            <a:off x="6977777" y="4175038"/>
            <a:ext cx="1045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4000" spc="3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ko-KR" altLang="en-US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5A960-221C-43F4-BDF5-DC99A07C9B04}"/>
              </a:ext>
            </a:extLst>
          </p:cNvPr>
          <p:cNvSpPr txBox="1"/>
          <p:nvPr/>
        </p:nvSpPr>
        <p:spPr>
          <a:xfrm>
            <a:off x="7934643" y="4233693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3200" spc="3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3200" spc="300" dirty="0">
              <a:solidFill>
                <a:schemeClr val="accent4">
                  <a:lumMod val="20000"/>
                  <a:lumOff val="8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8666">
            <a:off x="10576387" y="4093706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40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00937 -0.23588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7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9 -0.23357 L -0.01679 -0.30139 C -0.01797 -0.3169 -0.02239 -0.33125 -0.02968 -0.34283 C -0.03724 -0.35741 -0.04596 -0.36435 -0.05416 -0.36458 L -0.09375 -0.37199 " pathEditMode="relative" rAng="13440000" ptsTypes="AAAAA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-0.37384 L -0.24401 -0.3784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6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026861">
            <a:off x="7599508" y="1468040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16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486 L -0.07825 0.18842 C -0.09453 0.23171 -0.11901 0.2544 -0.14453 0.2544 C -0.17357 0.2544 -0.197 0.23171 -0.21328 0.18842 L -0.29153 -0.00486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57" y="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F2F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F2F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7A82833-2210-4119-8A82-4633088F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4014807" y="1513066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50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7682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7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73 0.00463 L -0.09505 -0.02755 C -0.09883 -0.03287 -0.10156 -0.04444 -0.10351 -0.05671 C -0.10495 -0.06991 -0.10508 -0.08148 -0.10312 -0.08981 L -0.09531 -0.13148 " pathEditMode="relative" rAng="15420000" ptsTypes="AAAAA">
                                      <p:cBhvr>
                                        <p:cTn id="11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9 -0.13356 L -0.07591 0.1588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5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7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38 0.15556 L -0.0819 0.09051 C -0.0819 0.07731 -0.08515 0.06181 -0.09101 0.04792 C -0.09739 0.03356 -0.10508 0.02454 -0.11263 0.0213 L -0.14752 0.00509 " pathEditMode="relative" rAng="13920000" ptsTypes="AAAAA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2291276" y="1471862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88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6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7" presetClass="path" presetSubtype="0" fill="hold" nodeType="withEffect" p14:presetBounceEnd="17143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0.00046 L -0.05743 0.04051 C -0.07058 0.04838 -0.0823 0.06736 -0.09141 0.09306 C -0.10144 0.12014 -0.10612 0.14769 -0.10508 0.17083 L -0.10274 0.28195 " pathEditMode="relative" rAng="7380000" ptsTypes="AAAAA" p14:bounceEnd="17143">
                                          <p:cBhvr>
                                            <p:cTn id="8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1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6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0.00046 L -0.05743 0.04051 C -0.07058 0.04838 -0.0823 0.06736 -0.09141 0.09306 C -0.10144 0.12014 -0.10612 0.14769 -0.10508 0.17083 L -0.10274 0.28195 " pathEditMode="relative" rAng="7380000" ptsTypes="AAAAA">
                                          <p:cBhvr>
                                            <p:cTn id="8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1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1055985">
            <a:off x="1022353" y="3463210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37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2857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7.40741E-7 L 0.00052 0.13866 C -0.00117 0.16782 0.00664 0.19792 0.01914 0.21991 C 0.03333 0.24375 0.05013 0.2537 0.0668 0.24954 L 0.14492 0.23935 " pathEditMode="relative" rAng="2580000" ptsTypes="AAAAA">
                                      <p:cBhvr>
                                        <p:cTn id="6" dur="1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170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3 0.23912 L 0.26276 0.224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4032044" y="4936986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47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093 L 0.0681 -0.17107 C 0.08204 -0.20973 0.103 -0.22987 0.125 -0.22987 C 0.15 -0.22987 0.17006 -0.20973 0.18399 -0.17107 L 0.25105 -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05 -0.00093 L 0.39532 0.0212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158556">
            <a:off x="9000572" y="5080178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43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6" dur="12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7" presetClass="path" presetSubtype="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-0.00023 L 0.06171 -0.00185 C 0.075 -0.00185 0.0888 -0.01204 0.09921 -0.02986 C 0.1108 -0.05162 0.11653 -0.07454 0.11614 -0.09792 L 0.1177 -0.20764 " pathEditMode="relative" rAng="18900000" ptsTypes="AAAAA" p14:bounceEnd="20000">
                                          <p:cBhvr>
                                            <p:cTn id="8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78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6" dur="12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-0.00023 L 0.06171 -0.00185 C 0.075 -0.00185 0.0888 -0.01204 0.09921 -0.02986 C 0.1108 -0.05162 0.11653 -0.07454 0.11614 -0.09792 L 0.1177 -0.20764 " pathEditMode="relative" rAng="18900000" ptsTypes="AAAAA">
                                          <p:cBhvr>
                                            <p:cTn id="8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78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4761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시뮬레이션</a:t>
            </a:r>
            <a:r>
              <a:rPr lang="en-US" altLang="ko-KR" sz="4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0D76C-F220-4A43-AC2A-2FE279F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8666">
            <a:off x="10576387" y="4093706"/>
            <a:ext cx="680724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69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1.11111E-6 L -0.00937 -0.23588 " pathEditMode="relative" rAng="0" ptsTypes="AA">
                                          <p:cBhvr>
                                            <p:cTn id="14" dur="12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9" y="-11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7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89 -0.23357 L -0.01679 -0.30139 C -0.01797 -0.3169 -0.02239 -0.33125 -0.02968 -0.34283 C -0.03724 -0.35741 -0.04596 -0.36435 -0.05416 -0.36458 L -0.09375 -0.37199 " pathEditMode="relative" rAng="13440000" ptsTypes="AAAAA">
                                          <p:cBhvr>
                                            <p:cTn id="19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17" y="-90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075 -0.37384 L -0.24401 -0.37847 " pathEditMode="relative" rAng="0" ptsTypes="AA">
                                          <p:cBhvr>
                                            <p:cTn id="22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69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4" presetID="37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4401 -0.38588 L -0.322 -0.19259 C -0.33828 -0.14931 -0.36276 -0.12662 -0.38828 -0.12662 C -0.41732 -0.12662 -0.44075 -0.14931 -0.45703 -0.19259 L -0.53528 -0.38588 " pathEditMode="relative" rAng="10800000" ptsTypes="AAAAA">
                                          <p:cBhvr>
                                            <p:cTn id="25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57" y="12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7" presetClass="emph" presetSubtype="0" repeatCount="4000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2F2F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8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2F2F"/>
                                          </p:to>
                                        </p:animClr>
                                        <p:set>
                                          <p:cBhvr>
                                            <p:cTn id="29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0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2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3528 -0.37894 L -0.61211 -0.37847 " pathEditMode="relative" rAng="0" ptsTypes="AA">
                                          <p:cBhvr>
                                            <p:cTn id="33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1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35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6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1445 -0.37431 L -0.63177 -0.40648 C -0.63554 -0.41181 -0.63828 -0.42338 -0.64023 -0.43565 C -0.64166 -0.44884 -0.64179 -0.46042 -0.63984 -0.46875 L -0.63203 -0.51042 " pathEditMode="relative" rAng="15420000" ptsTypes="AAAAA">
                                          <p:cBhvr>
                                            <p:cTn id="38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19" y="-64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40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2968 -0.51343 L -0.61211 -0.22107 " pathEditMode="relative" rAng="0" ptsTypes="AA">
                                          <p:cBhvr>
                                            <p:cTn id="41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72" y="146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3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44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1849 -0.22523 L -0.61901 -0.29028 C -0.61901 -0.30347 -0.62226 -0.31898 -0.62812 -0.33287 C -0.6345 -0.34722 -0.64218 -0.35625 -0.64974 -0.35949 L -0.68463 -0.3757 " pathEditMode="relative" rAng="13920000" ptsTypes="AAAAA">
                                          <p:cBhvr>
                                            <p:cTn id="46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35" y="-9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48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49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0" presetID="37" presetClass="path" presetSubtype="0" fill="hold" nodeType="withEffect" p14:presetBounceEnd="17143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7929 -0.37245 L -0.73737 -0.33241 C -0.75039 -0.32454 -0.76224 -0.30556 -0.77122 -0.27986 C -0.78125 -0.25278 -0.7862 -0.22546 -0.78489 -0.20208 L -0.78268 -0.09097 " pathEditMode="relative" rAng="7380000" ptsTypes="AAAAA" p14:bounceEnd="17143">
                                          <p:cBhvr>
                                            <p:cTn id="51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1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7" presetClass="path" presetSubtype="0" accel="2857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8255 -0.09421 L -0.78255 0.04444 C -0.78424 0.07361 -0.77643 0.1037 -0.76393 0.12569 C -0.74974 0.14954 -0.73294 0.15949 -0.71627 0.15532 L -0.63815 0.14514 " pathEditMode="relative" rAng="2580000" ptsTypes="AAAAA">
                                          <p:cBhvr>
                                            <p:cTn id="55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70" y="17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57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9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815 0.14884 L -0.52031 0.1206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5" y="-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2" presetID="37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031 0.1206 L -0.45325 -0.04954 C -0.43932 -0.0882 -0.41836 -0.10833 -0.39635 -0.10833 C -0.37135 -0.10833 -0.3513 -0.0882 -0.33737 -0.04954 L -0.27031 0.1206 " pathEditMode="relative" rAng="0" ptsTypes="AAAAA">
                                          <p:cBhvr>
                                            <p:cTn id="63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-114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65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7031 0.1206 L -0.12604 0.14282 " pathEditMode="relative" rAng="0" ptsTypes="AA">
                                          <p:cBhvr>
                                            <p:cTn id="66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14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8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69" dur="12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0" presetID="37" presetClass="path" presetSubtype="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604 0.1463 L -0.0651 0.14467 C -0.05182 0.14467 -0.03802 0.13449 -0.0276 0.11667 C -0.01601 0.09491 -0.01028 0.07199 -0.01067 0.04861 L -0.00911 -0.06111 " pathEditMode="relative" rAng="18900000" ptsTypes="AAAAA" p14:bounceEnd="20000">
                                          <p:cBhvr>
                                            <p:cTn id="71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78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1.11111E-6 L -0.00937 -0.23588 " pathEditMode="relative" rAng="0" ptsTypes="AA">
                                          <p:cBhvr>
                                            <p:cTn id="14" dur="12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9" y="-11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7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1289 -0.23357 L -0.01679 -0.30139 C -0.01797 -0.3169 -0.02239 -0.33125 -0.02968 -0.34283 C -0.03724 -0.35741 -0.04596 -0.36435 -0.05416 -0.36458 L -0.09375 -0.37199 " pathEditMode="relative" rAng="13440000" ptsTypes="AAAAA">
                                          <p:cBhvr>
                                            <p:cTn id="19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17" y="-90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075 -0.37384 L -0.24401 -0.37847 " pathEditMode="relative" rAng="0" ptsTypes="AA">
                                          <p:cBhvr>
                                            <p:cTn id="22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69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4" presetID="37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4401 -0.38588 L -0.322 -0.19259 C -0.33828 -0.14931 -0.36276 -0.12662 -0.38828 -0.12662 C -0.41732 -0.12662 -0.44075 -0.14931 -0.45703 -0.19259 L -0.53528 -0.38588 " pathEditMode="relative" rAng="10800000" ptsTypes="AAAAA">
                                          <p:cBhvr>
                                            <p:cTn id="25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57" y="12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7" presetClass="emph" presetSubtype="0" repeatCount="4000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2F2F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8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2F2F"/>
                                          </p:to>
                                        </p:animClr>
                                        <p:set>
                                          <p:cBhvr>
                                            <p:cTn id="29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0" dur="250" autoRev="1" fill="remove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2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3528 -0.37894 L -0.61211 -0.37847 " pathEditMode="relative" rAng="0" ptsTypes="AA">
                                          <p:cBhvr>
                                            <p:cTn id="33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41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35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6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1445 -0.37431 L -0.63177 -0.40648 C -0.63554 -0.41181 -0.63828 -0.42338 -0.64023 -0.43565 C -0.64166 -0.44884 -0.64179 -0.46042 -0.63984 -0.46875 L -0.63203 -0.51042 " pathEditMode="relative" rAng="15420000" ptsTypes="AAAAA">
                                          <p:cBhvr>
                                            <p:cTn id="38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19" y="-64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40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2968 -0.51343 L -0.61211 -0.22107 " pathEditMode="relative" rAng="0" ptsTypes="AA">
                                          <p:cBhvr>
                                            <p:cTn id="41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72" y="146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3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44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1849 -0.22523 L -0.61901 -0.29028 C -0.61901 -0.30347 -0.62226 -0.31898 -0.62812 -0.33287 C -0.6345 -0.34722 -0.64218 -0.35625 -0.64974 -0.35949 L -0.68463 -0.3757 " pathEditMode="relative" rAng="13920000" ptsTypes="AAAAA">
                                          <p:cBhvr>
                                            <p:cTn id="46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35" y="-9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48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49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0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7929 -0.37245 L -0.73737 -0.33241 C -0.75039 -0.32454 -0.76224 -0.30556 -0.77122 -0.27986 C -0.78125 -0.25278 -0.7862 -0.22546 -0.78489 -0.20208 L -0.78268 -0.09097 " pathEditMode="relative" rAng="7380000" ptsTypes="AAAAA">
                                          <p:cBhvr>
                                            <p:cTn id="51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87" y="1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7" presetClass="path" presetSubtype="0" accel="2857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8255 -0.09421 L -0.78255 0.04444 C -0.78424 0.07361 -0.77643 0.1037 -0.76393 0.12569 C -0.74974 0.14954 -0.73294 0.15949 -0.71627 0.15532 L -0.63815 0.14514 " pathEditMode="relative" rAng="2580000" ptsTypes="AAAAA">
                                          <p:cBhvr>
                                            <p:cTn id="55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70" y="17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57" dur="17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9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815 0.14884 L -0.52031 0.1206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5" y="-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2" presetID="37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031 0.1206 L -0.45325 -0.04954 C -0.43932 -0.0882 -0.41836 -0.10833 -0.39635 -0.10833 C -0.37135 -0.10833 -0.3513 -0.0882 -0.33737 -0.04954 L -0.27031 0.1206 " pathEditMode="relative" rAng="0" ptsTypes="AAAAA">
                                          <p:cBhvr>
                                            <p:cTn id="63" dur="2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-114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65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7031 0.1206 L -0.12604 0.14282 " pathEditMode="relative" rAng="0" ptsTypes="AA">
                                          <p:cBhvr>
                                            <p:cTn id="66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14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8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69" dur="125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0" presetID="37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2604 0.1463 L -0.0651 0.14467 C -0.05182 0.14467 -0.03802 0.13449 -0.0276 0.11667 C -0.01601 0.09491 -0.01028 0.07199 -0.01067 0.04861 L -0.00911 -0.06111 " pathEditMode="relative" rAng="18900000" ptsTypes="AAAAA">
                                          <p:cBhvr>
                                            <p:cTn id="71" dur="1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78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7328F6-D092-4964-B1BE-E71573974AC5}"/>
              </a:ext>
            </a:extLst>
          </p:cNvPr>
          <p:cNvSpPr txBox="1"/>
          <p:nvPr/>
        </p:nvSpPr>
        <p:spPr>
          <a:xfrm>
            <a:off x="6512243" y="1821162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32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32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308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900" spc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과제계획 발표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509195" y="1727399"/>
            <a:ext cx="1045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507570" y="2905215"/>
            <a:ext cx="467467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40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en-US" altLang="ko-KR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263707"/>
            <a:ext cx="3613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센서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0731D4-48D4-42B0-AC10-9CD4508ECA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FF6"/>
              </a:clrFrom>
              <a:clrTo>
                <a:srgbClr val="F5FF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87" y="3823928"/>
            <a:ext cx="1493265" cy="1497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F3749-DC66-41D7-9F97-7312AB9F4F3F}"/>
              </a:ext>
            </a:extLst>
          </p:cNvPr>
          <p:cNvSpPr txBox="1"/>
          <p:nvPr/>
        </p:nvSpPr>
        <p:spPr>
          <a:xfrm>
            <a:off x="88495" y="5554490"/>
            <a:ext cx="231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C40A92-08A1-4BE2-8F77-E63A115512F7}"/>
              </a:ext>
            </a:extLst>
          </p:cNvPr>
          <p:cNvSpPr/>
          <p:nvPr/>
        </p:nvSpPr>
        <p:spPr>
          <a:xfrm>
            <a:off x="436312" y="6257575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신호등 이용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31E2C7-7FA6-49B5-B279-A4A6AC92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8644" y="961357"/>
            <a:ext cx="2640805" cy="1709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5B59E3-2167-4D8C-89E9-B64F342E8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5850" l="7099" r="91821">
                        <a14:foregroundMark x1="16358" y1="11265" x2="30247" y2="8300"/>
                        <a14:foregroundMark x1="30247" y1="8300" x2="78549" y2="23715"/>
                        <a14:foregroundMark x1="78549" y1="23715" x2="75463" y2="27668"/>
                        <a14:foregroundMark x1="76080" y1="19368" x2="62963" y2="55138"/>
                        <a14:foregroundMark x1="73148" y1="40119" x2="55093" y2="67984"/>
                        <a14:foregroundMark x1="31173" y1="87352" x2="70988" y2="82016"/>
                        <a14:foregroundMark x1="76543" y1="73913" x2="66049" y2="86166"/>
                        <a14:foregroundMark x1="64660" y1="87945" x2="74074" y2="84190"/>
                        <a14:foregroundMark x1="76518" y1="84789" x2="72222" y2="91304"/>
                        <a14:foregroundMark x1="78086" y1="82411" x2="76774" y2="84400"/>
                        <a14:foregroundMark x1="77133" y1="86026" x2="76235" y2="86957"/>
                        <a14:foregroundMark x1="79475" y1="83597" x2="78457" y2="84653"/>
                        <a14:foregroundMark x1="79321" y1="16798" x2="80710" y2="35375"/>
                        <a14:foregroundMark x1="80710" y1="35375" x2="77507" y2="84400"/>
                        <a14:foregroundMark x1="69290" y1="63636" x2="89815" y2="62648"/>
                        <a14:foregroundMark x1="89815" y1="62648" x2="91049" y2="62648"/>
                        <a14:foregroundMark x1="91821" y1="42095" x2="88889" y2="42490"/>
                        <a14:foregroundMark x1="91512" y1="51779" x2="81790" y2="54348"/>
                        <a14:foregroundMark x1="91667" y1="62055" x2="82253" y2="63439"/>
                        <a14:foregroundMark x1="91049" y1="43478" x2="72840" y2="43083"/>
                        <a14:foregroundMark x1="74228" y1="68182" x2="65895" y2="86759"/>
                        <a14:foregroundMark x1="65895" y1="86759" x2="63889" y2="89723"/>
                        <a14:foregroundMark x1="69753" y1="66601" x2="57870" y2="79644"/>
                        <a14:foregroundMark x1="66358" y1="31621" x2="44753" y2="48617"/>
                        <a14:foregroundMark x1="55864" y1="24901" x2="31636" y2="38933"/>
                        <a14:foregroundMark x1="18673" y1="9684" x2="25463" y2="9486"/>
                        <a14:foregroundMark x1="25463" y1="9486" x2="49074" y2="10474"/>
                        <a14:foregroundMark x1="49074" y1="10474" x2="71605" y2="8300"/>
                        <a14:foregroundMark x1="71605" y1="8300" x2="77469" y2="11858"/>
                        <a14:foregroundMark x1="77469" y1="11858" x2="81173" y2="18775"/>
                        <a14:foregroundMark x1="81173" y1="18775" x2="77623" y2="26482"/>
                        <a14:foregroundMark x1="77623" y1="26482" x2="74074" y2="30632"/>
                        <a14:foregroundMark x1="16358" y1="8893" x2="20216" y2="8696"/>
                        <a14:foregroundMark x1="24074" y1="8696" x2="39352" y2="10079"/>
                        <a14:foregroundMark x1="39352" y1="10079" x2="31636" y2="9486"/>
                        <a14:foregroundMark x1="31636" y1="9486" x2="25617" y2="12648"/>
                        <a14:foregroundMark x1="35957" y1="10079" x2="32253" y2="10870"/>
                        <a14:foregroundMark x1="32253" y1="7708" x2="41512" y2="8300"/>
                        <a14:foregroundMark x1="41512" y1="8300" x2="42438" y2="8300"/>
                        <a14:foregroundMark x1="34105" y1="8498" x2="41049" y2="9486"/>
                        <a14:foregroundMark x1="16667" y1="9289" x2="10466" y2="19876"/>
                        <a14:foregroundMark x1="56327" y1="50198" x2="42284" y2="76877"/>
                        <a14:foregroundMark x1="69290" y1="71739" x2="63580" y2="84585"/>
                        <a14:foregroundMark x1="77623" y1="81818" x2="73611" y2="87747"/>
                        <a14:foregroundMark x1="81327" y1="83202" x2="79568" y2="86889"/>
                        <a14:foregroundMark x1="79938" y1="84980" x2="79402" y2="86555"/>
                        <a14:foregroundMark x1="80247" y1="84387" x2="79414" y2="86578"/>
                        <a14:foregroundMark x1="80556" y1="83399" x2="79597" y2="86948"/>
                        <a14:foregroundMark x1="78549" y1="84980" x2="77778" y2="86957"/>
                        <a14:backgroundMark x1="7870" y1="23123" x2="7099" y2="28261"/>
                        <a14:backgroundMark x1="8179" y1="20158" x2="8642" y2="26285"/>
                        <a14:backgroundMark x1="80864" y1="89130" x2="72531" y2="99605"/>
                        <a14:backgroundMark x1="79442" y1="87945" x2="78086" y2="879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371" y="3692043"/>
            <a:ext cx="2255502" cy="1761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34C882-B835-40E8-BBC8-408916EF357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1602" y="3819950"/>
            <a:ext cx="2203945" cy="15054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388DB1-B534-413C-88B8-21DEC73B43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646" b="89914" l="7829" r="92902">
                        <a14:foregroundMark x1="12422" y1="13833" x2="26409" y2="12680"/>
                        <a14:foregroundMark x1="26409" y1="12680" x2="48852" y2="14841"/>
                        <a14:foregroundMark x1="48852" y1="14841" x2="55637" y2="14553"/>
                        <a14:foregroundMark x1="55637" y1="14553" x2="67328" y2="15562"/>
                        <a14:foregroundMark x1="67328" y1="15562" x2="72860" y2="20029"/>
                        <a14:foregroundMark x1="72860" y1="20029" x2="74635" y2="29107"/>
                        <a14:foregroundMark x1="74635" y1="29107" x2="72443" y2="71326"/>
                        <a14:foregroundMark x1="72443" y1="71326" x2="66910" y2="79827"/>
                        <a14:foregroundMark x1="66910" y1="79827" x2="37996" y2="82133"/>
                        <a14:foregroundMark x1="37996" y1="82133" x2="12213" y2="75793"/>
                        <a14:foregroundMark x1="12213" y1="75793" x2="11065" y2="14553"/>
                        <a14:foregroundMark x1="11065" y1="14553" x2="59186" y2="65850"/>
                        <a14:foregroundMark x1="59186" y1="65850" x2="12213" y2="69020"/>
                        <a14:foregroundMark x1="12213" y1="69020" x2="62109" y2="28386"/>
                        <a14:foregroundMark x1="62109" y1="28386" x2="60960" y2="63545"/>
                        <a14:foregroundMark x1="60960" y1="63545" x2="53758" y2="54899"/>
                        <a14:foregroundMark x1="53758" y1="54899" x2="39979" y2="22767"/>
                        <a14:foregroundMark x1="39979" y1="22767" x2="24217" y2="40346"/>
                        <a14:foregroundMark x1="24217" y1="40346" x2="25992" y2="50865"/>
                        <a14:foregroundMark x1="25992" y1="50865" x2="63674" y2="72767"/>
                        <a14:foregroundMark x1="32777" y1="84006" x2="20877" y2="85303"/>
                        <a14:foregroundMark x1="20877" y1="85303" x2="13987" y2="83141"/>
                        <a14:foregroundMark x1="13987" y1="83141" x2="8559" y2="77522"/>
                        <a14:foregroundMark x1="8559" y1="77522" x2="12526" y2="54467"/>
                        <a14:foregroundMark x1="21399" y1="16715" x2="15136" y2="15418"/>
                        <a14:foregroundMark x1="15136" y1="15418" x2="10125" y2="18876"/>
                        <a14:foregroundMark x1="10125" y1="18876" x2="8455" y2="28098"/>
                        <a14:foregroundMark x1="8455" y1="28098" x2="12317" y2="56772"/>
                        <a14:foregroundMark x1="12317" y1="56772" x2="14509" y2="62536"/>
                        <a14:foregroundMark x1="24426" y1="87176" x2="19102" y2="87896"/>
                        <a14:foregroundMark x1="19102" y1="87896" x2="8768" y2="82277"/>
                        <a14:foregroundMark x1="8768" y1="82277" x2="6367" y2="74496"/>
                        <a14:foregroundMark x1="6367" y1="74496" x2="7933" y2="30548"/>
                        <a14:foregroundMark x1="7933" y1="30548" x2="11691" y2="21182"/>
                        <a14:foregroundMark x1="11691" y1="21182" x2="21294" y2="10231"/>
                        <a14:foregroundMark x1="73591" y1="70317" x2="68163" y2="83429"/>
                        <a14:foregroundMark x1="74635" y1="74207" x2="68372" y2="83141"/>
                        <a14:foregroundMark x1="74843" y1="76225" x2="70772" y2="81556"/>
                        <a14:foregroundMark x1="70772" y1="81556" x2="69624" y2="82277"/>
                        <a14:foregroundMark x1="75261" y1="42795" x2="81106" y2="43228"/>
                        <a14:foregroundMark x1="81106" y1="43228" x2="86743" y2="42363"/>
                        <a14:foregroundMark x1="86743" y1="42363" x2="92171" y2="42651"/>
                        <a14:foregroundMark x1="92171" y1="42651" x2="92902" y2="42651"/>
                        <a14:foregroundMark x1="76409" y1="51297" x2="87683" y2="53746"/>
                        <a14:foregroundMark x1="87683" y1="53746" x2="93006" y2="53602"/>
                        <a14:foregroundMark x1="93006" y1="53602" x2="92902" y2="53458"/>
                        <a14:foregroundMark x1="75887" y1="61960" x2="87265" y2="63833"/>
                        <a14:foregroundMark x1="87265" y1="63833" x2="92589" y2="63401"/>
                        <a14:foregroundMark x1="92589" y1="63401" x2="92797" y2="63256"/>
                        <a14:foregroundMark x1="12526" y1="8069" x2="19102" y2="8790"/>
                        <a14:foregroundMark x1="19102" y1="8790" x2="24948" y2="8069"/>
                        <a14:foregroundMark x1="24948" y1="8069" x2="31106" y2="8501"/>
                        <a14:foregroundMark x1="31106" y1="8501" x2="36430" y2="8213"/>
                        <a14:foregroundMark x1="36430" y1="8213" x2="50835" y2="9222"/>
                        <a14:foregroundMark x1="50835" y1="9222" x2="57203" y2="8646"/>
                        <a14:foregroundMark x1="57203" y1="8646" x2="70981" y2="10086"/>
                        <a14:foregroundMark x1="70981" y1="10086" x2="72651" y2="9942"/>
                      </a14:backgroundRemoval>
                    </a14:imgEffect>
                  </a14:imgLayer>
                </a14:imgProps>
              </a:ext>
            </a:extLst>
          </a:blip>
          <a:srcRect r="2973"/>
          <a:stretch/>
        </p:blipFill>
        <p:spPr>
          <a:xfrm>
            <a:off x="6326145" y="3674821"/>
            <a:ext cx="2405076" cy="1795684"/>
          </a:xfrm>
          <a:prstGeom prst="rect">
            <a:avLst/>
          </a:prstGeom>
        </p:spPr>
      </p:pic>
      <p:pic>
        <p:nvPicPr>
          <p:cNvPr id="1026" name="Picture 2" descr="http://www.daduino.co.kr/web/product/big/201503/599_shop1_181546.png">
            <a:extLst>
              <a:ext uri="{FF2B5EF4-FFF2-40B4-BE49-F238E27FC236}">
                <a16:creationId xmlns:a16="http://schemas.microsoft.com/office/drawing/2014/main" id="{7F8A65D5-CB12-45B4-8E2F-6E1DE8A1E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t="31684" r="6331" b="16122"/>
          <a:stretch/>
        </p:blipFill>
        <p:spPr bwMode="auto">
          <a:xfrm>
            <a:off x="4968280" y="836216"/>
            <a:ext cx="3474273" cy="20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9EDD4E-7E64-4274-BA71-73CDE1BB5790}"/>
              </a:ext>
            </a:extLst>
          </p:cNvPr>
          <p:cNvSpPr txBox="1"/>
          <p:nvPr/>
        </p:nvSpPr>
        <p:spPr>
          <a:xfrm>
            <a:off x="9673099" y="5554490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E8CF78-46C2-44A4-AC33-F279DBE5C860}"/>
              </a:ext>
            </a:extLst>
          </p:cNvPr>
          <p:cNvSpPr/>
          <p:nvPr/>
        </p:nvSpPr>
        <p:spPr>
          <a:xfrm>
            <a:off x="9949583" y="6257575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표시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21137-EEA6-4394-BEC4-EFC2F30C70CE}"/>
              </a:ext>
            </a:extLst>
          </p:cNvPr>
          <p:cNvSpPr txBox="1"/>
          <p:nvPr/>
        </p:nvSpPr>
        <p:spPr>
          <a:xfrm>
            <a:off x="2630953" y="5554490"/>
            <a:ext cx="3225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Buzzer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79F245-62C7-4EE9-AE8C-A681F364F3F9}"/>
              </a:ext>
            </a:extLst>
          </p:cNvPr>
          <p:cNvSpPr/>
          <p:nvPr/>
        </p:nvSpPr>
        <p:spPr>
          <a:xfrm>
            <a:off x="3312035" y="6257575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알림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22FF7-9FEF-4FBB-AF78-A64847D92071}"/>
              </a:ext>
            </a:extLst>
          </p:cNvPr>
          <p:cNvSpPr txBox="1"/>
          <p:nvPr/>
        </p:nvSpPr>
        <p:spPr>
          <a:xfrm>
            <a:off x="5914299" y="5554490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30D2FC-42FA-4766-BD1A-98B58845CF1A}"/>
              </a:ext>
            </a:extLst>
          </p:cNvPr>
          <p:cNvSpPr/>
          <p:nvPr/>
        </p:nvSpPr>
        <p:spPr>
          <a:xfrm>
            <a:off x="6183569" y="6257575"/>
            <a:ext cx="2823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모드전환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DFA08-FE87-4D81-B666-2EBDD689BD2B}"/>
              </a:ext>
            </a:extLst>
          </p:cNvPr>
          <p:cNvSpPr txBox="1"/>
          <p:nvPr/>
        </p:nvSpPr>
        <p:spPr>
          <a:xfrm>
            <a:off x="6969313" y="2156841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 추적센서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288324-6647-4ED1-867E-1C7C5C2827EB}"/>
              </a:ext>
            </a:extLst>
          </p:cNvPr>
          <p:cNvSpPr/>
          <p:nvPr/>
        </p:nvSpPr>
        <p:spPr>
          <a:xfrm>
            <a:off x="7997640" y="3054957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라인트레이싱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B8E10-C60E-4779-A750-E769F6C12A87}"/>
              </a:ext>
            </a:extLst>
          </p:cNvPr>
          <p:cNvSpPr txBox="1"/>
          <p:nvPr/>
        </p:nvSpPr>
        <p:spPr>
          <a:xfrm>
            <a:off x="990992" y="2594909"/>
            <a:ext cx="2876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 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CDA35D-61DE-4BB8-A977-303FA6CBE9A4}"/>
              </a:ext>
            </a:extLst>
          </p:cNvPr>
          <p:cNvSpPr/>
          <p:nvPr/>
        </p:nvSpPr>
        <p:spPr>
          <a:xfrm>
            <a:off x="1667459" y="3236258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판별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7A4A03-8435-4D9F-BDEB-B8548839C0B0}"/>
              </a:ext>
            </a:extLst>
          </p:cNvPr>
          <p:cNvSpPr/>
          <p:nvPr/>
        </p:nvSpPr>
        <p:spPr>
          <a:xfrm>
            <a:off x="10256114" y="231009"/>
            <a:ext cx="53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5243A-5DD7-4FF9-9007-68DCD4D0201F}"/>
              </a:ext>
            </a:extLst>
          </p:cNvPr>
          <p:cNvSpPr txBox="1"/>
          <p:nvPr/>
        </p:nvSpPr>
        <p:spPr>
          <a:xfrm>
            <a:off x="10618294" y="233764"/>
            <a:ext cx="1005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spc="300" dirty="0">
              <a:solidFill>
                <a:srgbClr val="28B9E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458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42814" y="410604"/>
            <a:ext cx="7303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센서 </a:t>
            </a:r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Buzzer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553CDD-51D2-4960-958A-B5D56103FF79}"/>
              </a:ext>
            </a:extLst>
          </p:cNvPr>
          <p:cNvSpPr/>
          <p:nvPr/>
        </p:nvSpPr>
        <p:spPr>
          <a:xfrm>
            <a:off x="4753718" y="1959380"/>
            <a:ext cx="3222357" cy="2773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직전</a:t>
            </a:r>
            <a:endParaRPr lang="en-US" altLang="ko-KR" sz="40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접근</a:t>
            </a:r>
            <a:endParaRPr lang="en-US" altLang="ko-KR" sz="40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후진 진행중</a:t>
            </a:r>
            <a:endParaRPr lang="en-US" altLang="ko-KR" sz="40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B5D312-74EA-4CD4-8B4B-827AFE1B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615" y="1920822"/>
            <a:ext cx="3030501" cy="2070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51789F-D9A0-42CB-BAC7-1901C12595C8}"/>
              </a:ext>
            </a:extLst>
          </p:cNvPr>
          <p:cNvSpPr txBox="1"/>
          <p:nvPr/>
        </p:nvSpPr>
        <p:spPr>
          <a:xfrm>
            <a:off x="899244" y="4219948"/>
            <a:ext cx="3225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Buzzer </a:t>
            </a:r>
            <a:r>
              <a:rPr lang="ko-KR" altLang="en-US" sz="4000" spc="3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4333D3-B759-4F55-B77A-5ED6D414EDAA}"/>
              </a:ext>
            </a:extLst>
          </p:cNvPr>
          <p:cNvSpPr/>
          <p:nvPr/>
        </p:nvSpPr>
        <p:spPr>
          <a:xfrm>
            <a:off x="1550705" y="4923033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알림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398823-1FBD-4E4C-8F7F-3706EA796EA5}"/>
              </a:ext>
            </a:extLst>
          </p:cNvPr>
          <p:cNvSpPr/>
          <p:nvPr/>
        </p:nvSpPr>
        <p:spPr>
          <a:xfrm>
            <a:off x="8464061" y="1959380"/>
            <a:ext cx="3635552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40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40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신호등 인식</a:t>
            </a:r>
            <a:endParaRPr lang="en-US" altLang="ko-KR" sz="4000" spc="3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40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도착점 통과</a:t>
            </a:r>
            <a:endParaRPr lang="en-US" altLang="ko-KR" sz="4000" spc="3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40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54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263707"/>
            <a:ext cx="3613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센서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0731D4-48D4-42B0-AC10-9CD4508ECA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FF6"/>
              </a:clrFrom>
              <a:clrTo>
                <a:srgbClr val="F5FF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87" y="3823928"/>
            <a:ext cx="1493265" cy="1497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F3749-DC66-41D7-9F97-7312AB9F4F3F}"/>
              </a:ext>
            </a:extLst>
          </p:cNvPr>
          <p:cNvSpPr txBox="1"/>
          <p:nvPr/>
        </p:nvSpPr>
        <p:spPr>
          <a:xfrm>
            <a:off x="88495" y="5554490"/>
            <a:ext cx="231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C40A92-08A1-4BE2-8F77-E63A115512F7}"/>
              </a:ext>
            </a:extLst>
          </p:cNvPr>
          <p:cNvSpPr/>
          <p:nvPr/>
        </p:nvSpPr>
        <p:spPr>
          <a:xfrm>
            <a:off x="436312" y="6257575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신호등 이용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31E2C7-7FA6-49B5-B279-A4A6AC92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8644" y="961357"/>
            <a:ext cx="2640805" cy="1709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5B59E3-2167-4D8C-89E9-B64F342E8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5850" l="7099" r="91821">
                        <a14:foregroundMark x1="16358" y1="11265" x2="30247" y2="8300"/>
                        <a14:foregroundMark x1="30247" y1="8300" x2="78549" y2="23715"/>
                        <a14:foregroundMark x1="78549" y1="23715" x2="75463" y2="27668"/>
                        <a14:foregroundMark x1="76080" y1="19368" x2="62963" y2="55138"/>
                        <a14:foregroundMark x1="73148" y1="40119" x2="55093" y2="67984"/>
                        <a14:foregroundMark x1="31173" y1="87352" x2="70988" y2="82016"/>
                        <a14:foregroundMark x1="76543" y1="73913" x2="66049" y2="86166"/>
                        <a14:foregroundMark x1="64660" y1="87945" x2="74074" y2="84190"/>
                        <a14:foregroundMark x1="76518" y1="84789" x2="72222" y2="91304"/>
                        <a14:foregroundMark x1="78086" y1="82411" x2="76774" y2="84400"/>
                        <a14:foregroundMark x1="77133" y1="86026" x2="76235" y2="86957"/>
                        <a14:foregroundMark x1="79475" y1="83597" x2="78457" y2="84653"/>
                        <a14:foregroundMark x1="79321" y1="16798" x2="80710" y2="35375"/>
                        <a14:foregroundMark x1="80710" y1="35375" x2="77507" y2="84400"/>
                        <a14:foregroundMark x1="69290" y1="63636" x2="89815" y2="62648"/>
                        <a14:foregroundMark x1="89815" y1="62648" x2="91049" y2="62648"/>
                        <a14:foregroundMark x1="91821" y1="42095" x2="88889" y2="42490"/>
                        <a14:foregroundMark x1="91512" y1="51779" x2="81790" y2="54348"/>
                        <a14:foregroundMark x1="91667" y1="62055" x2="82253" y2="63439"/>
                        <a14:foregroundMark x1="91049" y1="43478" x2="72840" y2="43083"/>
                        <a14:foregroundMark x1="74228" y1="68182" x2="65895" y2="86759"/>
                        <a14:foregroundMark x1="65895" y1="86759" x2="63889" y2="89723"/>
                        <a14:foregroundMark x1="69753" y1="66601" x2="57870" y2="79644"/>
                        <a14:foregroundMark x1="66358" y1="31621" x2="44753" y2="48617"/>
                        <a14:foregroundMark x1="55864" y1="24901" x2="31636" y2="38933"/>
                        <a14:foregroundMark x1="18673" y1="9684" x2="25463" y2="9486"/>
                        <a14:foregroundMark x1="25463" y1="9486" x2="49074" y2="10474"/>
                        <a14:foregroundMark x1="49074" y1="10474" x2="71605" y2="8300"/>
                        <a14:foregroundMark x1="71605" y1="8300" x2="77469" y2="11858"/>
                        <a14:foregroundMark x1="77469" y1="11858" x2="81173" y2="18775"/>
                        <a14:foregroundMark x1="81173" y1="18775" x2="77623" y2="26482"/>
                        <a14:foregroundMark x1="77623" y1="26482" x2="74074" y2="30632"/>
                        <a14:foregroundMark x1="16358" y1="8893" x2="20216" y2="8696"/>
                        <a14:foregroundMark x1="24074" y1="8696" x2="39352" y2="10079"/>
                        <a14:foregroundMark x1="39352" y1="10079" x2="31636" y2="9486"/>
                        <a14:foregroundMark x1="31636" y1="9486" x2="25617" y2="12648"/>
                        <a14:foregroundMark x1="35957" y1="10079" x2="32253" y2="10870"/>
                        <a14:foregroundMark x1="32253" y1="7708" x2="41512" y2="8300"/>
                        <a14:foregroundMark x1="41512" y1="8300" x2="42438" y2="8300"/>
                        <a14:foregroundMark x1="34105" y1="8498" x2="41049" y2="9486"/>
                        <a14:foregroundMark x1="16667" y1="9289" x2="10466" y2="19876"/>
                        <a14:foregroundMark x1="56327" y1="50198" x2="42284" y2="76877"/>
                        <a14:foregroundMark x1="69290" y1="71739" x2="63580" y2="84585"/>
                        <a14:foregroundMark x1="77623" y1="81818" x2="73611" y2="87747"/>
                        <a14:foregroundMark x1="81327" y1="83202" x2="79568" y2="86889"/>
                        <a14:foregroundMark x1="79938" y1="84980" x2="79402" y2="86555"/>
                        <a14:foregroundMark x1="80247" y1="84387" x2="79414" y2="86578"/>
                        <a14:foregroundMark x1="80556" y1="83399" x2="79597" y2="86948"/>
                        <a14:foregroundMark x1="78549" y1="84980" x2="77778" y2="86957"/>
                        <a14:backgroundMark x1="7870" y1="23123" x2="7099" y2="28261"/>
                        <a14:backgroundMark x1="8179" y1="20158" x2="8642" y2="26285"/>
                        <a14:backgroundMark x1="80864" y1="89130" x2="72531" y2="99605"/>
                        <a14:backgroundMark x1="79442" y1="87945" x2="78086" y2="879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371" y="3692043"/>
            <a:ext cx="2255502" cy="1761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34C882-B835-40E8-BBC8-408916EF357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1602" y="3819950"/>
            <a:ext cx="2203945" cy="15054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388DB1-B534-413C-88B8-21DEC73B43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646" b="89914" l="7829" r="92902">
                        <a14:foregroundMark x1="12422" y1="13833" x2="26409" y2="12680"/>
                        <a14:foregroundMark x1="26409" y1="12680" x2="48852" y2="14841"/>
                        <a14:foregroundMark x1="48852" y1="14841" x2="55637" y2="14553"/>
                        <a14:foregroundMark x1="55637" y1="14553" x2="67328" y2="15562"/>
                        <a14:foregroundMark x1="67328" y1="15562" x2="72860" y2="20029"/>
                        <a14:foregroundMark x1="72860" y1="20029" x2="74635" y2="29107"/>
                        <a14:foregroundMark x1="74635" y1="29107" x2="72443" y2="71326"/>
                        <a14:foregroundMark x1="72443" y1="71326" x2="66910" y2="79827"/>
                        <a14:foregroundMark x1="66910" y1="79827" x2="37996" y2="82133"/>
                        <a14:foregroundMark x1="37996" y1="82133" x2="12213" y2="75793"/>
                        <a14:foregroundMark x1="12213" y1="75793" x2="11065" y2="14553"/>
                        <a14:foregroundMark x1="11065" y1="14553" x2="59186" y2="65850"/>
                        <a14:foregroundMark x1="59186" y1="65850" x2="12213" y2="69020"/>
                        <a14:foregroundMark x1="12213" y1="69020" x2="62109" y2="28386"/>
                        <a14:foregroundMark x1="62109" y1="28386" x2="60960" y2="63545"/>
                        <a14:foregroundMark x1="60960" y1="63545" x2="53758" y2="54899"/>
                        <a14:foregroundMark x1="53758" y1="54899" x2="39979" y2="22767"/>
                        <a14:foregroundMark x1="39979" y1="22767" x2="24217" y2="40346"/>
                        <a14:foregroundMark x1="24217" y1="40346" x2="25992" y2="50865"/>
                        <a14:foregroundMark x1="25992" y1="50865" x2="63674" y2="72767"/>
                        <a14:foregroundMark x1="32777" y1="84006" x2="20877" y2="85303"/>
                        <a14:foregroundMark x1="20877" y1="85303" x2="13987" y2="83141"/>
                        <a14:foregroundMark x1="13987" y1="83141" x2="8559" y2="77522"/>
                        <a14:foregroundMark x1="8559" y1="77522" x2="12526" y2="54467"/>
                        <a14:foregroundMark x1="21399" y1="16715" x2="15136" y2="15418"/>
                        <a14:foregroundMark x1="15136" y1="15418" x2="10125" y2="18876"/>
                        <a14:foregroundMark x1="10125" y1="18876" x2="8455" y2="28098"/>
                        <a14:foregroundMark x1="8455" y1="28098" x2="12317" y2="56772"/>
                        <a14:foregroundMark x1="12317" y1="56772" x2="14509" y2="62536"/>
                        <a14:foregroundMark x1="24426" y1="87176" x2="19102" y2="87896"/>
                        <a14:foregroundMark x1="19102" y1="87896" x2="8768" y2="82277"/>
                        <a14:foregroundMark x1="8768" y1="82277" x2="6367" y2="74496"/>
                        <a14:foregroundMark x1="6367" y1="74496" x2="7933" y2="30548"/>
                        <a14:foregroundMark x1="7933" y1="30548" x2="11691" y2="21182"/>
                        <a14:foregroundMark x1="11691" y1="21182" x2="21294" y2="10231"/>
                        <a14:foregroundMark x1="73591" y1="70317" x2="68163" y2="83429"/>
                        <a14:foregroundMark x1="74635" y1="74207" x2="68372" y2="83141"/>
                        <a14:foregroundMark x1="74843" y1="76225" x2="70772" y2="81556"/>
                        <a14:foregroundMark x1="70772" y1="81556" x2="69624" y2="82277"/>
                        <a14:foregroundMark x1="75261" y1="42795" x2="81106" y2="43228"/>
                        <a14:foregroundMark x1="81106" y1="43228" x2="86743" y2="42363"/>
                        <a14:foregroundMark x1="86743" y1="42363" x2="92171" y2="42651"/>
                        <a14:foregroundMark x1="92171" y1="42651" x2="92902" y2="42651"/>
                        <a14:foregroundMark x1="76409" y1="51297" x2="87683" y2="53746"/>
                        <a14:foregroundMark x1="87683" y1="53746" x2="93006" y2="53602"/>
                        <a14:foregroundMark x1="93006" y1="53602" x2="92902" y2="53458"/>
                        <a14:foregroundMark x1="75887" y1="61960" x2="87265" y2="63833"/>
                        <a14:foregroundMark x1="87265" y1="63833" x2="92589" y2="63401"/>
                        <a14:foregroundMark x1="92589" y1="63401" x2="92797" y2="63256"/>
                        <a14:foregroundMark x1="12526" y1="8069" x2="19102" y2="8790"/>
                        <a14:foregroundMark x1="19102" y1="8790" x2="24948" y2="8069"/>
                        <a14:foregroundMark x1="24948" y1="8069" x2="31106" y2="8501"/>
                        <a14:foregroundMark x1="31106" y1="8501" x2="36430" y2="8213"/>
                        <a14:foregroundMark x1="36430" y1="8213" x2="50835" y2="9222"/>
                        <a14:foregroundMark x1="50835" y1="9222" x2="57203" y2="8646"/>
                        <a14:foregroundMark x1="57203" y1="8646" x2="70981" y2="10086"/>
                        <a14:foregroundMark x1="70981" y1="10086" x2="72651" y2="9942"/>
                      </a14:backgroundRemoval>
                    </a14:imgEffect>
                  </a14:imgLayer>
                </a14:imgProps>
              </a:ext>
            </a:extLst>
          </a:blip>
          <a:srcRect r="2973"/>
          <a:stretch/>
        </p:blipFill>
        <p:spPr>
          <a:xfrm>
            <a:off x="6326145" y="3674821"/>
            <a:ext cx="2405076" cy="1795684"/>
          </a:xfrm>
          <a:prstGeom prst="rect">
            <a:avLst/>
          </a:prstGeom>
        </p:spPr>
      </p:pic>
      <p:pic>
        <p:nvPicPr>
          <p:cNvPr id="1026" name="Picture 2" descr="http://www.daduino.co.kr/web/product/big/201503/599_shop1_181546.png">
            <a:extLst>
              <a:ext uri="{FF2B5EF4-FFF2-40B4-BE49-F238E27FC236}">
                <a16:creationId xmlns:a16="http://schemas.microsoft.com/office/drawing/2014/main" id="{7F8A65D5-CB12-45B4-8E2F-6E1DE8A1E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t="31684" r="6331" b="16122"/>
          <a:stretch/>
        </p:blipFill>
        <p:spPr bwMode="auto">
          <a:xfrm>
            <a:off x="4968280" y="836216"/>
            <a:ext cx="3474273" cy="20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9EDD4E-7E64-4274-BA71-73CDE1BB5790}"/>
              </a:ext>
            </a:extLst>
          </p:cNvPr>
          <p:cNvSpPr txBox="1"/>
          <p:nvPr/>
        </p:nvSpPr>
        <p:spPr>
          <a:xfrm>
            <a:off x="9673099" y="5554490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E8CF78-46C2-44A4-AC33-F279DBE5C860}"/>
              </a:ext>
            </a:extLst>
          </p:cNvPr>
          <p:cNvSpPr/>
          <p:nvPr/>
        </p:nvSpPr>
        <p:spPr>
          <a:xfrm>
            <a:off x="9949583" y="6257575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표시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21137-EEA6-4394-BEC4-EFC2F30C70CE}"/>
              </a:ext>
            </a:extLst>
          </p:cNvPr>
          <p:cNvSpPr txBox="1"/>
          <p:nvPr/>
        </p:nvSpPr>
        <p:spPr>
          <a:xfrm>
            <a:off x="2630953" y="5554490"/>
            <a:ext cx="3225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Buzzer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79F245-62C7-4EE9-AE8C-A681F364F3F9}"/>
              </a:ext>
            </a:extLst>
          </p:cNvPr>
          <p:cNvSpPr/>
          <p:nvPr/>
        </p:nvSpPr>
        <p:spPr>
          <a:xfrm>
            <a:off x="3312035" y="6257575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알림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22FF7-9FEF-4FBB-AF78-A64847D92071}"/>
              </a:ext>
            </a:extLst>
          </p:cNvPr>
          <p:cNvSpPr txBox="1"/>
          <p:nvPr/>
        </p:nvSpPr>
        <p:spPr>
          <a:xfrm>
            <a:off x="5914299" y="5554490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30D2FC-42FA-4766-BD1A-98B58845CF1A}"/>
              </a:ext>
            </a:extLst>
          </p:cNvPr>
          <p:cNvSpPr/>
          <p:nvPr/>
        </p:nvSpPr>
        <p:spPr>
          <a:xfrm>
            <a:off x="6183569" y="6257575"/>
            <a:ext cx="2823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모드전환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DFA08-FE87-4D81-B666-2EBDD689BD2B}"/>
              </a:ext>
            </a:extLst>
          </p:cNvPr>
          <p:cNvSpPr txBox="1"/>
          <p:nvPr/>
        </p:nvSpPr>
        <p:spPr>
          <a:xfrm>
            <a:off x="6969313" y="2156841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 추적센서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288324-6647-4ED1-867E-1C7C5C2827EB}"/>
              </a:ext>
            </a:extLst>
          </p:cNvPr>
          <p:cNvSpPr/>
          <p:nvPr/>
        </p:nvSpPr>
        <p:spPr>
          <a:xfrm>
            <a:off x="7997640" y="3054957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라인트레이싱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B8E10-C60E-4779-A750-E769F6C12A87}"/>
              </a:ext>
            </a:extLst>
          </p:cNvPr>
          <p:cNvSpPr txBox="1"/>
          <p:nvPr/>
        </p:nvSpPr>
        <p:spPr>
          <a:xfrm>
            <a:off x="990992" y="2594909"/>
            <a:ext cx="2876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 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CDA35D-61DE-4BB8-A977-303FA6CBE9A4}"/>
              </a:ext>
            </a:extLst>
          </p:cNvPr>
          <p:cNvSpPr/>
          <p:nvPr/>
        </p:nvSpPr>
        <p:spPr>
          <a:xfrm>
            <a:off x="1667459" y="3236258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판별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7A4A03-8435-4D9F-BDEB-B8548839C0B0}"/>
              </a:ext>
            </a:extLst>
          </p:cNvPr>
          <p:cNvSpPr/>
          <p:nvPr/>
        </p:nvSpPr>
        <p:spPr>
          <a:xfrm>
            <a:off x="10256114" y="231009"/>
            <a:ext cx="53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5243A-5DD7-4FF9-9007-68DCD4D0201F}"/>
              </a:ext>
            </a:extLst>
          </p:cNvPr>
          <p:cNvSpPr txBox="1"/>
          <p:nvPr/>
        </p:nvSpPr>
        <p:spPr>
          <a:xfrm>
            <a:off x="10618294" y="233764"/>
            <a:ext cx="1005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spc="300" dirty="0">
              <a:solidFill>
                <a:srgbClr val="28B9E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975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42814" y="410604"/>
            <a:ext cx="7329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센서 </a:t>
            </a:r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Button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553CDD-51D2-4960-958A-B5D56103FF79}"/>
              </a:ext>
            </a:extLst>
          </p:cNvPr>
          <p:cNvSpPr/>
          <p:nvPr/>
        </p:nvSpPr>
        <p:spPr>
          <a:xfrm>
            <a:off x="4116448" y="2601357"/>
            <a:ext cx="7938392" cy="1498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짧게 클릭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주행 시작 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비상 정지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초간 클릭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자율주행 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수동모드 전환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34623D-7E10-4B8F-8274-CE02CD638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46" b="89914" l="7829" r="92902">
                        <a14:foregroundMark x1="12422" y1="13833" x2="26409" y2="12680"/>
                        <a14:foregroundMark x1="26409" y1="12680" x2="48852" y2="14841"/>
                        <a14:foregroundMark x1="48852" y1="14841" x2="55637" y2="14553"/>
                        <a14:foregroundMark x1="55637" y1="14553" x2="67328" y2="15562"/>
                        <a14:foregroundMark x1="67328" y1="15562" x2="72860" y2="20029"/>
                        <a14:foregroundMark x1="72860" y1="20029" x2="74635" y2="29107"/>
                        <a14:foregroundMark x1="74635" y1="29107" x2="72443" y2="71326"/>
                        <a14:foregroundMark x1="72443" y1="71326" x2="66910" y2="79827"/>
                        <a14:foregroundMark x1="66910" y1="79827" x2="37996" y2="82133"/>
                        <a14:foregroundMark x1="37996" y1="82133" x2="12213" y2="75793"/>
                        <a14:foregroundMark x1="12213" y1="75793" x2="11065" y2="14553"/>
                        <a14:foregroundMark x1="11065" y1="14553" x2="59186" y2="65850"/>
                        <a14:foregroundMark x1="59186" y1="65850" x2="12213" y2="69020"/>
                        <a14:foregroundMark x1="12213" y1="69020" x2="62109" y2="28386"/>
                        <a14:foregroundMark x1="62109" y1="28386" x2="60960" y2="63545"/>
                        <a14:foregroundMark x1="60960" y1="63545" x2="53758" y2="54899"/>
                        <a14:foregroundMark x1="53758" y1="54899" x2="39979" y2="22767"/>
                        <a14:foregroundMark x1="39979" y1="22767" x2="24217" y2="40346"/>
                        <a14:foregroundMark x1="24217" y1="40346" x2="25992" y2="50865"/>
                        <a14:foregroundMark x1="25992" y1="50865" x2="63674" y2="72767"/>
                        <a14:foregroundMark x1="32777" y1="84006" x2="20877" y2="85303"/>
                        <a14:foregroundMark x1="20877" y1="85303" x2="13987" y2="83141"/>
                        <a14:foregroundMark x1="13987" y1="83141" x2="8559" y2="77522"/>
                        <a14:foregroundMark x1="8559" y1="77522" x2="12526" y2="54467"/>
                        <a14:foregroundMark x1="21399" y1="16715" x2="15136" y2="15418"/>
                        <a14:foregroundMark x1="15136" y1="15418" x2="10125" y2="18876"/>
                        <a14:foregroundMark x1="10125" y1="18876" x2="8455" y2="28098"/>
                        <a14:foregroundMark x1="8455" y1="28098" x2="12317" y2="56772"/>
                        <a14:foregroundMark x1="12317" y1="56772" x2="14509" y2="62536"/>
                        <a14:foregroundMark x1="24426" y1="87176" x2="19102" y2="87896"/>
                        <a14:foregroundMark x1="19102" y1="87896" x2="8768" y2="82277"/>
                        <a14:foregroundMark x1="8768" y1="82277" x2="6367" y2="74496"/>
                        <a14:foregroundMark x1="6367" y1="74496" x2="7933" y2="30548"/>
                        <a14:foregroundMark x1="7933" y1="30548" x2="11691" y2="21182"/>
                        <a14:foregroundMark x1="11691" y1="21182" x2="21294" y2="10231"/>
                        <a14:foregroundMark x1="73591" y1="70317" x2="68163" y2="83429"/>
                        <a14:foregroundMark x1="74635" y1="74207" x2="68372" y2="83141"/>
                        <a14:foregroundMark x1="74843" y1="76225" x2="70772" y2="81556"/>
                        <a14:foregroundMark x1="70772" y1="81556" x2="69624" y2="82277"/>
                        <a14:foregroundMark x1="75261" y1="42795" x2="81106" y2="43228"/>
                        <a14:foregroundMark x1="81106" y1="43228" x2="86743" y2="42363"/>
                        <a14:foregroundMark x1="86743" y1="42363" x2="92171" y2="42651"/>
                        <a14:foregroundMark x1="92171" y1="42651" x2="92902" y2="42651"/>
                        <a14:foregroundMark x1="76409" y1="51297" x2="87683" y2="53746"/>
                        <a14:foregroundMark x1="87683" y1="53746" x2="93006" y2="53602"/>
                        <a14:foregroundMark x1="93006" y1="53602" x2="92902" y2="53458"/>
                        <a14:foregroundMark x1="75887" y1="61960" x2="87265" y2="63833"/>
                        <a14:foregroundMark x1="87265" y1="63833" x2="92589" y2="63401"/>
                        <a14:foregroundMark x1="92589" y1="63401" x2="92797" y2="63256"/>
                        <a14:foregroundMark x1="12526" y1="8069" x2="19102" y2="8790"/>
                        <a14:foregroundMark x1="19102" y1="8790" x2="24948" y2="8069"/>
                        <a14:foregroundMark x1="24948" y1="8069" x2="31106" y2="8501"/>
                        <a14:foregroundMark x1="31106" y1="8501" x2="36430" y2="8213"/>
                        <a14:foregroundMark x1="36430" y1="8213" x2="50835" y2="9222"/>
                        <a14:foregroundMark x1="50835" y1="9222" x2="57203" y2="8646"/>
                        <a14:foregroundMark x1="57203" y1="8646" x2="70981" y2="10086"/>
                        <a14:foregroundMark x1="70981" y1="10086" x2="72651" y2="9942"/>
                      </a14:backgroundRemoval>
                    </a14:imgEffect>
                  </a14:imgLayer>
                </a14:imgProps>
              </a:ext>
            </a:extLst>
          </a:blip>
          <a:srcRect r="2973"/>
          <a:stretch/>
        </p:blipFill>
        <p:spPr>
          <a:xfrm>
            <a:off x="726514" y="1864327"/>
            <a:ext cx="3205845" cy="2393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68E1B9-455D-4AB7-A0F9-591BC7ED3423}"/>
              </a:ext>
            </a:extLst>
          </p:cNvPr>
          <p:cNvSpPr txBox="1"/>
          <p:nvPr/>
        </p:nvSpPr>
        <p:spPr>
          <a:xfrm>
            <a:off x="715052" y="4341868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 </a:t>
            </a:r>
            <a:r>
              <a:rPr lang="ko-KR" altLang="en-US" sz="4000" spc="3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8AF32-2400-4E13-A469-C42ED808E514}"/>
              </a:ext>
            </a:extLst>
          </p:cNvPr>
          <p:cNvSpPr/>
          <p:nvPr/>
        </p:nvSpPr>
        <p:spPr>
          <a:xfrm>
            <a:off x="917832" y="5044953"/>
            <a:ext cx="2823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</a:t>
            </a:r>
            <a:r>
              <a:rPr lang="en-US" altLang="ko-KR" sz="2000" spc="3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</a:t>
            </a:r>
            <a:r>
              <a:rPr lang="en-US" altLang="ko-KR" sz="2000" spc="3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모드전환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90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263707"/>
            <a:ext cx="3613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센서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0731D4-48D4-42B0-AC10-9CD4508ECA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FF6"/>
              </a:clrFrom>
              <a:clrTo>
                <a:srgbClr val="F5FF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87" y="3823928"/>
            <a:ext cx="1493265" cy="1497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F3749-DC66-41D7-9F97-7312AB9F4F3F}"/>
              </a:ext>
            </a:extLst>
          </p:cNvPr>
          <p:cNvSpPr txBox="1"/>
          <p:nvPr/>
        </p:nvSpPr>
        <p:spPr>
          <a:xfrm>
            <a:off x="88495" y="5554490"/>
            <a:ext cx="231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RGB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C40A92-08A1-4BE2-8F77-E63A115512F7}"/>
              </a:ext>
            </a:extLst>
          </p:cNvPr>
          <p:cNvSpPr/>
          <p:nvPr/>
        </p:nvSpPr>
        <p:spPr>
          <a:xfrm>
            <a:off x="436312" y="6257575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신호등 이용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31E2C7-7FA6-49B5-B279-A4A6AC92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8644" y="961357"/>
            <a:ext cx="2640805" cy="1709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5B59E3-2167-4D8C-89E9-B64F342E8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5850" l="7099" r="91821">
                        <a14:foregroundMark x1="16358" y1="11265" x2="30247" y2="8300"/>
                        <a14:foregroundMark x1="30247" y1="8300" x2="78549" y2="23715"/>
                        <a14:foregroundMark x1="78549" y1="23715" x2="75463" y2="27668"/>
                        <a14:foregroundMark x1="76080" y1="19368" x2="62963" y2="55138"/>
                        <a14:foregroundMark x1="73148" y1="40119" x2="55093" y2="67984"/>
                        <a14:foregroundMark x1="31173" y1="87352" x2="70988" y2="82016"/>
                        <a14:foregroundMark x1="76543" y1="73913" x2="66049" y2="86166"/>
                        <a14:foregroundMark x1="64660" y1="87945" x2="74074" y2="84190"/>
                        <a14:foregroundMark x1="76518" y1="84789" x2="72222" y2="91304"/>
                        <a14:foregroundMark x1="78086" y1="82411" x2="76774" y2="84400"/>
                        <a14:foregroundMark x1="77133" y1="86026" x2="76235" y2="86957"/>
                        <a14:foregroundMark x1="79475" y1="83597" x2="78457" y2="84653"/>
                        <a14:foregroundMark x1="79321" y1="16798" x2="80710" y2="35375"/>
                        <a14:foregroundMark x1="80710" y1="35375" x2="77507" y2="84400"/>
                        <a14:foregroundMark x1="69290" y1="63636" x2="89815" y2="62648"/>
                        <a14:foregroundMark x1="89815" y1="62648" x2="91049" y2="62648"/>
                        <a14:foregroundMark x1="91821" y1="42095" x2="88889" y2="42490"/>
                        <a14:foregroundMark x1="91512" y1="51779" x2="81790" y2="54348"/>
                        <a14:foregroundMark x1="91667" y1="62055" x2="82253" y2="63439"/>
                        <a14:foregroundMark x1="91049" y1="43478" x2="72840" y2="43083"/>
                        <a14:foregroundMark x1="74228" y1="68182" x2="65895" y2="86759"/>
                        <a14:foregroundMark x1="65895" y1="86759" x2="63889" y2="89723"/>
                        <a14:foregroundMark x1="69753" y1="66601" x2="57870" y2="79644"/>
                        <a14:foregroundMark x1="66358" y1="31621" x2="44753" y2="48617"/>
                        <a14:foregroundMark x1="55864" y1="24901" x2="31636" y2="38933"/>
                        <a14:foregroundMark x1="18673" y1="9684" x2="25463" y2="9486"/>
                        <a14:foregroundMark x1="25463" y1="9486" x2="49074" y2="10474"/>
                        <a14:foregroundMark x1="49074" y1="10474" x2="71605" y2="8300"/>
                        <a14:foregroundMark x1="71605" y1="8300" x2="77469" y2="11858"/>
                        <a14:foregroundMark x1="77469" y1="11858" x2="81173" y2="18775"/>
                        <a14:foregroundMark x1="81173" y1="18775" x2="77623" y2="26482"/>
                        <a14:foregroundMark x1="77623" y1="26482" x2="74074" y2="30632"/>
                        <a14:foregroundMark x1="16358" y1="8893" x2="20216" y2="8696"/>
                        <a14:foregroundMark x1="24074" y1="8696" x2="39352" y2="10079"/>
                        <a14:foregroundMark x1="39352" y1="10079" x2="31636" y2="9486"/>
                        <a14:foregroundMark x1="31636" y1="9486" x2="25617" y2="12648"/>
                        <a14:foregroundMark x1="35957" y1="10079" x2="32253" y2="10870"/>
                        <a14:foregroundMark x1="32253" y1="7708" x2="41512" y2="8300"/>
                        <a14:foregroundMark x1="41512" y1="8300" x2="42438" y2="8300"/>
                        <a14:foregroundMark x1="34105" y1="8498" x2="41049" y2="9486"/>
                        <a14:foregroundMark x1="16667" y1="9289" x2="10466" y2="19876"/>
                        <a14:foregroundMark x1="56327" y1="50198" x2="42284" y2="76877"/>
                        <a14:foregroundMark x1="69290" y1="71739" x2="63580" y2="84585"/>
                        <a14:foregroundMark x1="77623" y1="81818" x2="73611" y2="87747"/>
                        <a14:foregroundMark x1="81327" y1="83202" x2="79568" y2="86889"/>
                        <a14:foregroundMark x1="79938" y1="84980" x2="79402" y2="86555"/>
                        <a14:foregroundMark x1="80247" y1="84387" x2="79414" y2="86578"/>
                        <a14:foregroundMark x1="80556" y1="83399" x2="79597" y2="86948"/>
                        <a14:foregroundMark x1="78549" y1="84980" x2="77778" y2="86957"/>
                        <a14:backgroundMark x1="7870" y1="23123" x2="7099" y2="28261"/>
                        <a14:backgroundMark x1="8179" y1="20158" x2="8642" y2="26285"/>
                        <a14:backgroundMark x1="80864" y1="89130" x2="72531" y2="99605"/>
                        <a14:backgroundMark x1="79442" y1="87945" x2="78086" y2="879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371" y="3692043"/>
            <a:ext cx="2255502" cy="1761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34C882-B835-40E8-BBC8-408916EF357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1602" y="3819950"/>
            <a:ext cx="2203945" cy="15054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388DB1-B534-413C-88B8-21DEC73B43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646" b="89914" l="7829" r="92902">
                        <a14:foregroundMark x1="12422" y1="13833" x2="26409" y2="12680"/>
                        <a14:foregroundMark x1="26409" y1="12680" x2="48852" y2="14841"/>
                        <a14:foregroundMark x1="48852" y1="14841" x2="55637" y2="14553"/>
                        <a14:foregroundMark x1="55637" y1="14553" x2="67328" y2="15562"/>
                        <a14:foregroundMark x1="67328" y1="15562" x2="72860" y2="20029"/>
                        <a14:foregroundMark x1="72860" y1="20029" x2="74635" y2="29107"/>
                        <a14:foregroundMark x1="74635" y1="29107" x2="72443" y2="71326"/>
                        <a14:foregroundMark x1="72443" y1="71326" x2="66910" y2="79827"/>
                        <a14:foregroundMark x1="66910" y1="79827" x2="37996" y2="82133"/>
                        <a14:foregroundMark x1="37996" y1="82133" x2="12213" y2="75793"/>
                        <a14:foregroundMark x1="12213" y1="75793" x2="11065" y2="14553"/>
                        <a14:foregroundMark x1="11065" y1="14553" x2="59186" y2="65850"/>
                        <a14:foregroundMark x1="59186" y1="65850" x2="12213" y2="69020"/>
                        <a14:foregroundMark x1="12213" y1="69020" x2="62109" y2="28386"/>
                        <a14:foregroundMark x1="62109" y1="28386" x2="60960" y2="63545"/>
                        <a14:foregroundMark x1="60960" y1="63545" x2="53758" y2="54899"/>
                        <a14:foregroundMark x1="53758" y1="54899" x2="39979" y2="22767"/>
                        <a14:foregroundMark x1="39979" y1="22767" x2="24217" y2="40346"/>
                        <a14:foregroundMark x1="24217" y1="40346" x2="25992" y2="50865"/>
                        <a14:foregroundMark x1="25992" y1="50865" x2="63674" y2="72767"/>
                        <a14:foregroundMark x1="32777" y1="84006" x2="20877" y2="85303"/>
                        <a14:foregroundMark x1="20877" y1="85303" x2="13987" y2="83141"/>
                        <a14:foregroundMark x1="13987" y1="83141" x2="8559" y2="77522"/>
                        <a14:foregroundMark x1="8559" y1="77522" x2="12526" y2="54467"/>
                        <a14:foregroundMark x1="21399" y1="16715" x2="15136" y2="15418"/>
                        <a14:foregroundMark x1="15136" y1="15418" x2="10125" y2="18876"/>
                        <a14:foregroundMark x1="10125" y1="18876" x2="8455" y2="28098"/>
                        <a14:foregroundMark x1="8455" y1="28098" x2="12317" y2="56772"/>
                        <a14:foregroundMark x1="12317" y1="56772" x2="14509" y2="62536"/>
                        <a14:foregroundMark x1="24426" y1="87176" x2="19102" y2="87896"/>
                        <a14:foregroundMark x1="19102" y1="87896" x2="8768" y2="82277"/>
                        <a14:foregroundMark x1="8768" y1="82277" x2="6367" y2="74496"/>
                        <a14:foregroundMark x1="6367" y1="74496" x2="7933" y2="30548"/>
                        <a14:foregroundMark x1="7933" y1="30548" x2="11691" y2="21182"/>
                        <a14:foregroundMark x1="11691" y1="21182" x2="21294" y2="10231"/>
                        <a14:foregroundMark x1="73591" y1="70317" x2="68163" y2="83429"/>
                        <a14:foregroundMark x1="74635" y1="74207" x2="68372" y2="83141"/>
                        <a14:foregroundMark x1="74843" y1="76225" x2="70772" y2="81556"/>
                        <a14:foregroundMark x1="70772" y1="81556" x2="69624" y2="82277"/>
                        <a14:foregroundMark x1="75261" y1="42795" x2="81106" y2="43228"/>
                        <a14:foregroundMark x1="81106" y1="43228" x2="86743" y2="42363"/>
                        <a14:foregroundMark x1="86743" y1="42363" x2="92171" y2="42651"/>
                        <a14:foregroundMark x1="92171" y1="42651" x2="92902" y2="42651"/>
                        <a14:foregroundMark x1="76409" y1="51297" x2="87683" y2="53746"/>
                        <a14:foregroundMark x1="87683" y1="53746" x2="93006" y2="53602"/>
                        <a14:foregroundMark x1="93006" y1="53602" x2="92902" y2="53458"/>
                        <a14:foregroundMark x1="75887" y1="61960" x2="87265" y2="63833"/>
                        <a14:foregroundMark x1="87265" y1="63833" x2="92589" y2="63401"/>
                        <a14:foregroundMark x1="92589" y1="63401" x2="92797" y2="63256"/>
                        <a14:foregroundMark x1="12526" y1="8069" x2="19102" y2="8790"/>
                        <a14:foregroundMark x1="19102" y1="8790" x2="24948" y2="8069"/>
                        <a14:foregroundMark x1="24948" y1="8069" x2="31106" y2="8501"/>
                        <a14:foregroundMark x1="31106" y1="8501" x2="36430" y2="8213"/>
                        <a14:foregroundMark x1="36430" y1="8213" x2="50835" y2="9222"/>
                        <a14:foregroundMark x1="50835" y1="9222" x2="57203" y2="8646"/>
                        <a14:foregroundMark x1="57203" y1="8646" x2="70981" y2="10086"/>
                        <a14:foregroundMark x1="70981" y1="10086" x2="72651" y2="9942"/>
                      </a14:backgroundRemoval>
                    </a14:imgEffect>
                  </a14:imgLayer>
                </a14:imgProps>
              </a:ext>
            </a:extLst>
          </a:blip>
          <a:srcRect r="2973"/>
          <a:stretch/>
        </p:blipFill>
        <p:spPr>
          <a:xfrm>
            <a:off x="6326145" y="3674821"/>
            <a:ext cx="2405076" cy="1795684"/>
          </a:xfrm>
          <a:prstGeom prst="rect">
            <a:avLst/>
          </a:prstGeom>
        </p:spPr>
      </p:pic>
      <p:pic>
        <p:nvPicPr>
          <p:cNvPr id="1026" name="Picture 2" descr="http://www.daduino.co.kr/web/product/big/201503/599_shop1_181546.png">
            <a:extLst>
              <a:ext uri="{FF2B5EF4-FFF2-40B4-BE49-F238E27FC236}">
                <a16:creationId xmlns:a16="http://schemas.microsoft.com/office/drawing/2014/main" id="{7F8A65D5-CB12-45B4-8E2F-6E1DE8A1E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t="31684" r="6331" b="16122"/>
          <a:stretch/>
        </p:blipFill>
        <p:spPr bwMode="auto">
          <a:xfrm>
            <a:off x="4968280" y="836216"/>
            <a:ext cx="3474273" cy="20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9EDD4E-7E64-4274-BA71-73CDE1BB5790}"/>
              </a:ext>
            </a:extLst>
          </p:cNvPr>
          <p:cNvSpPr txBox="1"/>
          <p:nvPr/>
        </p:nvSpPr>
        <p:spPr>
          <a:xfrm>
            <a:off x="9673099" y="5554490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E8CF78-46C2-44A4-AC33-F279DBE5C860}"/>
              </a:ext>
            </a:extLst>
          </p:cNvPr>
          <p:cNvSpPr/>
          <p:nvPr/>
        </p:nvSpPr>
        <p:spPr>
          <a:xfrm>
            <a:off x="9949583" y="6257575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표시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21137-EEA6-4394-BEC4-EFC2F30C70CE}"/>
              </a:ext>
            </a:extLst>
          </p:cNvPr>
          <p:cNvSpPr txBox="1"/>
          <p:nvPr/>
        </p:nvSpPr>
        <p:spPr>
          <a:xfrm>
            <a:off x="2630953" y="5554490"/>
            <a:ext cx="3225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Buzzer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79F245-62C7-4EE9-AE8C-A681F364F3F9}"/>
              </a:ext>
            </a:extLst>
          </p:cNvPr>
          <p:cNvSpPr/>
          <p:nvPr/>
        </p:nvSpPr>
        <p:spPr>
          <a:xfrm>
            <a:off x="3312035" y="6257575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알림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22FF7-9FEF-4FBB-AF78-A64847D92071}"/>
              </a:ext>
            </a:extLst>
          </p:cNvPr>
          <p:cNvSpPr txBox="1"/>
          <p:nvPr/>
        </p:nvSpPr>
        <p:spPr>
          <a:xfrm>
            <a:off x="5914299" y="5554490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 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30D2FC-42FA-4766-BD1A-98B58845CF1A}"/>
              </a:ext>
            </a:extLst>
          </p:cNvPr>
          <p:cNvSpPr/>
          <p:nvPr/>
        </p:nvSpPr>
        <p:spPr>
          <a:xfrm>
            <a:off x="6183569" y="6257575"/>
            <a:ext cx="2823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모드전환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DFA08-FE87-4D81-B666-2EBDD689BD2B}"/>
              </a:ext>
            </a:extLst>
          </p:cNvPr>
          <p:cNvSpPr txBox="1"/>
          <p:nvPr/>
        </p:nvSpPr>
        <p:spPr>
          <a:xfrm>
            <a:off x="6969313" y="2156841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 추적센서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288324-6647-4ED1-867E-1C7C5C2827EB}"/>
              </a:ext>
            </a:extLst>
          </p:cNvPr>
          <p:cNvSpPr/>
          <p:nvPr/>
        </p:nvSpPr>
        <p:spPr>
          <a:xfrm>
            <a:off x="7997640" y="3054957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라인트레이싱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B8E10-C60E-4779-A750-E769F6C12A87}"/>
              </a:ext>
            </a:extLst>
          </p:cNvPr>
          <p:cNvSpPr txBox="1"/>
          <p:nvPr/>
        </p:nvSpPr>
        <p:spPr>
          <a:xfrm>
            <a:off x="990992" y="2594909"/>
            <a:ext cx="2876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 센서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CDA35D-61DE-4BB8-A977-303FA6CBE9A4}"/>
              </a:ext>
            </a:extLst>
          </p:cNvPr>
          <p:cNvSpPr/>
          <p:nvPr/>
        </p:nvSpPr>
        <p:spPr>
          <a:xfrm>
            <a:off x="1667459" y="3236258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판별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7A4A03-8435-4D9F-BDEB-B8548839C0B0}"/>
              </a:ext>
            </a:extLst>
          </p:cNvPr>
          <p:cNvSpPr/>
          <p:nvPr/>
        </p:nvSpPr>
        <p:spPr>
          <a:xfrm>
            <a:off x="10256114" y="231009"/>
            <a:ext cx="53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5243A-5DD7-4FF9-9007-68DCD4D0201F}"/>
              </a:ext>
            </a:extLst>
          </p:cNvPr>
          <p:cNvSpPr txBox="1"/>
          <p:nvPr/>
        </p:nvSpPr>
        <p:spPr>
          <a:xfrm>
            <a:off x="10618294" y="233764"/>
            <a:ext cx="1005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spc="300" dirty="0">
              <a:solidFill>
                <a:srgbClr val="28B9E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379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42814" y="410604"/>
            <a:ext cx="7329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센서 </a:t>
            </a:r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Button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</a:t>
            </a:r>
            <a:endParaRPr lang="ko-KR" altLang="en-US" sz="4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553CDD-51D2-4960-958A-B5D56103FF79}"/>
              </a:ext>
            </a:extLst>
          </p:cNvPr>
          <p:cNvSpPr/>
          <p:nvPr/>
        </p:nvSpPr>
        <p:spPr>
          <a:xfrm>
            <a:off x="4249645" y="1941028"/>
            <a:ext cx="7651454" cy="2975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 상태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LED on</a:t>
            </a:r>
          </a:p>
          <a:p>
            <a:pPr>
              <a:lnSpc>
                <a:spcPct val="150000"/>
              </a:lnSpc>
            </a:pP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정상 주행 중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 간격으로 점멸 반복</a:t>
            </a:r>
          </a:p>
          <a:p>
            <a:pPr>
              <a:lnSpc>
                <a:spcPct val="150000"/>
              </a:lnSpc>
            </a:pP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장애물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0.5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초마다 빠르게 점멸</a:t>
            </a:r>
          </a:p>
          <a:p>
            <a:pPr>
              <a:lnSpc>
                <a:spcPct val="150000"/>
              </a:lnSpc>
            </a:pP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 전환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 간격으로 </a:t>
            </a:r>
            <a:r>
              <a:rPr lang="en-US" altLang="ko-KR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점멸</a:t>
            </a:r>
            <a:endParaRPr lang="en-US" altLang="ko-KR" sz="32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42414A-0545-4C83-8009-16EAC0EF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08" b="95850" l="7099" r="91821">
                        <a14:foregroundMark x1="16358" y1="11265" x2="30247" y2="8300"/>
                        <a14:foregroundMark x1="30247" y1="8300" x2="78549" y2="23715"/>
                        <a14:foregroundMark x1="78549" y1="23715" x2="75463" y2="27668"/>
                        <a14:foregroundMark x1="76080" y1="19368" x2="62963" y2="55138"/>
                        <a14:foregroundMark x1="73148" y1="40119" x2="55093" y2="67984"/>
                        <a14:foregroundMark x1="31173" y1="87352" x2="70988" y2="82016"/>
                        <a14:foregroundMark x1="76543" y1="73913" x2="66049" y2="86166"/>
                        <a14:foregroundMark x1="64660" y1="87945" x2="74074" y2="84190"/>
                        <a14:foregroundMark x1="76518" y1="84789" x2="72222" y2="91304"/>
                        <a14:foregroundMark x1="78086" y1="82411" x2="76774" y2="84400"/>
                        <a14:foregroundMark x1="77133" y1="86026" x2="76235" y2="86957"/>
                        <a14:foregroundMark x1="79475" y1="83597" x2="78457" y2="84653"/>
                        <a14:foregroundMark x1="79321" y1="16798" x2="80710" y2="35375"/>
                        <a14:foregroundMark x1="80710" y1="35375" x2="77507" y2="84400"/>
                        <a14:foregroundMark x1="69290" y1="63636" x2="89815" y2="62648"/>
                        <a14:foregroundMark x1="89815" y1="62648" x2="91049" y2="62648"/>
                        <a14:foregroundMark x1="91821" y1="42095" x2="88889" y2="42490"/>
                        <a14:foregroundMark x1="91512" y1="51779" x2="81790" y2="54348"/>
                        <a14:foregroundMark x1="91667" y1="62055" x2="82253" y2="63439"/>
                        <a14:foregroundMark x1="91049" y1="43478" x2="72840" y2="43083"/>
                        <a14:foregroundMark x1="74228" y1="68182" x2="65895" y2="86759"/>
                        <a14:foregroundMark x1="65895" y1="86759" x2="63889" y2="89723"/>
                        <a14:foregroundMark x1="69753" y1="66601" x2="57870" y2="79644"/>
                        <a14:foregroundMark x1="66358" y1="31621" x2="44753" y2="48617"/>
                        <a14:foregroundMark x1="55864" y1="24901" x2="31636" y2="38933"/>
                        <a14:foregroundMark x1="18673" y1="9684" x2="25463" y2="9486"/>
                        <a14:foregroundMark x1="25463" y1="9486" x2="49074" y2="10474"/>
                        <a14:foregroundMark x1="49074" y1="10474" x2="71605" y2="8300"/>
                        <a14:foregroundMark x1="71605" y1="8300" x2="77469" y2="11858"/>
                        <a14:foregroundMark x1="77469" y1="11858" x2="81173" y2="18775"/>
                        <a14:foregroundMark x1="81173" y1="18775" x2="77623" y2="26482"/>
                        <a14:foregroundMark x1="77623" y1="26482" x2="74074" y2="30632"/>
                        <a14:foregroundMark x1="16358" y1="8893" x2="20216" y2="8696"/>
                        <a14:foregroundMark x1="24074" y1="8696" x2="39352" y2="10079"/>
                        <a14:foregroundMark x1="39352" y1="10079" x2="31636" y2="9486"/>
                        <a14:foregroundMark x1="31636" y1="9486" x2="25617" y2="12648"/>
                        <a14:foregroundMark x1="35957" y1="10079" x2="32253" y2="10870"/>
                        <a14:foregroundMark x1="32253" y1="7708" x2="41512" y2="8300"/>
                        <a14:foregroundMark x1="41512" y1="8300" x2="42438" y2="8300"/>
                        <a14:foregroundMark x1="34105" y1="8498" x2="41049" y2="9486"/>
                        <a14:foregroundMark x1="16667" y1="9289" x2="10466" y2="19876"/>
                        <a14:foregroundMark x1="56327" y1="50198" x2="42284" y2="76877"/>
                        <a14:foregroundMark x1="69290" y1="71739" x2="63580" y2="84585"/>
                        <a14:foregroundMark x1="77623" y1="81818" x2="73611" y2="87747"/>
                        <a14:foregroundMark x1="81327" y1="83202" x2="79568" y2="86889"/>
                        <a14:foregroundMark x1="79938" y1="84980" x2="79402" y2="86555"/>
                        <a14:foregroundMark x1="80247" y1="84387" x2="79414" y2="86578"/>
                        <a14:foregroundMark x1="80556" y1="83399" x2="79597" y2="86948"/>
                        <a14:foregroundMark x1="78549" y1="84980" x2="77778" y2="86957"/>
                        <a14:backgroundMark x1="7870" y1="23123" x2="7099" y2="28261"/>
                        <a14:backgroundMark x1="8179" y1="20158" x2="8642" y2="26285"/>
                        <a14:backgroundMark x1="80864" y1="89130" x2="72531" y2="99605"/>
                        <a14:backgroundMark x1="79442" y1="87945" x2="78086" y2="879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29" y="1719606"/>
            <a:ext cx="3174915" cy="24791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1F2200-0611-4ACD-AD3E-3E298E80D33F}"/>
              </a:ext>
            </a:extLst>
          </p:cNvPr>
          <p:cNvSpPr txBox="1"/>
          <p:nvPr/>
        </p:nvSpPr>
        <p:spPr>
          <a:xfrm>
            <a:off x="1004863" y="4299989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</a:t>
            </a:r>
            <a:r>
              <a:rPr lang="ko-KR" altLang="en-US" sz="4000" spc="3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4000" spc="3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1EFFBC-6448-4A40-86FB-FE6D229238CC}"/>
              </a:ext>
            </a:extLst>
          </p:cNvPr>
          <p:cNvSpPr/>
          <p:nvPr/>
        </p:nvSpPr>
        <p:spPr>
          <a:xfrm>
            <a:off x="1251726" y="5003074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현재상태 표시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4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55B45D-0C63-41A8-8872-7C98A450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454"/>
            <a:ext cx="12192000" cy="5779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52FC5-7C58-4203-B20B-512A323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13" y="167302"/>
            <a:ext cx="580800" cy="58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EE1D63-CFE1-4955-BF83-F977ABFCE5CD}"/>
              </a:ext>
            </a:extLst>
          </p:cNvPr>
          <p:cNvSpPr/>
          <p:nvPr/>
        </p:nvSpPr>
        <p:spPr>
          <a:xfrm>
            <a:off x="10280198" y="2213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400" spc="300" dirty="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004-98D3-4A23-87AF-FB9EB519C33D}"/>
              </a:ext>
            </a:extLst>
          </p:cNvPr>
          <p:cNvSpPr txBox="1"/>
          <p:nvPr/>
        </p:nvSpPr>
        <p:spPr>
          <a:xfrm>
            <a:off x="10506221" y="488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82339-C4F4-4E45-BF8B-18C72E091434}"/>
              </a:ext>
            </a:extLst>
          </p:cNvPr>
          <p:cNvSpPr/>
          <p:nvPr/>
        </p:nvSpPr>
        <p:spPr>
          <a:xfrm>
            <a:off x="253610" y="157027"/>
            <a:ext cx="3108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 소개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570AEE-EDF6-4185-A076-42DD5004739A}"/>
              </a:ext>
            </a:extLst>
          </p:cNvPr>
          <p:cNvSpPr/>
          <p:nvPr/>
        </p:nvSpPr>
        <p:spPr>
          <a:xfrm>
            <a:off x="1103383" y="3876379"/>
            <a:ext cx="538986" cy="5389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1D82-E89A-4A23-9B0B-F0467D45FD0C}"/>
              </a:ext>
            </a:extLst>
          </p:cNvPr>
          <p:cNvSpPr txBox="1"/>
          <p:nvPr/>
        </p:nvSpPr>
        <p:spPr>
          <a:xfrm>
            <a:off x="1642369" y="3961206"/>
            <a:ext cx="19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적색 신호등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85E10-B0DE-4AA3-913F-D9FA82C96D6C}"/>
              </a:ext>
            </a:extLst>
          </p:cNvPr>
          <p:cNvSpPr/>
          <p:nvPr/>
        </p:nvSpPr>
        <p:spPr>
          <a:xfrm>
            <a:off x="3237866" y="1957180"/>
            <a:ext cx="215548" cy="99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6710D-9138-46F4-B82E-C0CE6E19AE27}"/>
              </a:ext>
            </a:extLst>
          </p:cNvPr>
          <p:cNvSpPr txBox="1"/>
          <p:nvPr/>
        </p:nvSpPr>
        <p:spPr>
          <a:xfrm>
            <a:off x="3513074" y="2883132"/>
            <a:ext cx="170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T</a:t>
            </a:r>
            <a:r>
              <a:rPr lang="ko-KR" altLang="en-US" dirty="0"/>
              <a:t>자형 주차</a:t>
            </a:r>
          </a:p>
        </p:txBody>
      </p:sp>
    </p:spTree>
    <p:extLst>
      <p:ext uri="{BB962C8B-B14F-4D97-AF65-F5344CB8AC3E}">
        <p14:creationId xmlns:p14="http://schemas.microsoft.com/office/powerpoint/2010/main" val="798821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458</TotalTime>
  <Words>412</Words>
  <Application>Microsoft Office PowerPoint</Application>
  <PresentationFormat>와이드스크린</PresentationFormat>
  <Paragraphs>129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(소프트웨어학부)우정헌</cp:lastModifiedBy>
  <cp:revision>81</cp:revision>
  <dcterms:created xsi:type="dcterms:W3CDTF">2017-11-07T23:20:10Z</dcterms:created>
  <dcterms:modified xsi:type="dcterms:W3CDTF">2018-11-27T16:36:59Z</dcterms:modified>
</cp:coreProperties>
</file>