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7927"/>
    <p:restoredTop sz="91625"/>
  </p:normalViewPr>
  <p:slideViewPr>
    <p:cSldViewPr snapToGrid="0">
      <p:cViewPr varScale="1">
        <p:scale>
          <a:sx n="70" d="100"/>
          <a:sy n="70" d="100"/>
        </p:scale>
        <p:origin x="798" y="6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8B6B702-FD13-4837-BFD1-1F66CE53FD53}" type="datetime1">
              <a:rPr lang="ko-KR" altLang="en-US"/>
              <a:pPr lvl="0">
                <a:defRPr lang="ko-KR" altLang="en-US"/>
              </a:pPr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D34F127-CF8A-433D-B4B2-79B5521B499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70F0-4032-4E56-A384-21B5BF0A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E4BF0-41DE-4879-A464-03F2750A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F502A-4571-4BE7-8E8F-A9A86D35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6AF01-EDAB-4B3D-936E-FAFCFCD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6EC1A-9725-4CE1-B112-304227E0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2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4DE3-3D56-4AE7-8432-42BDE94B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0A8A0-6679-4943-9537-19E5D028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49016-3641-4EC0-AAAD-016F492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5CE14-7510-4640-A2FE-60FECD0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55B0-3499-4CD7-A4D6-240FCEF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ABA2E-A9C7-4534-A87C-CF2087C9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D54EC-12AD-4CBE-B3D4-EA457C7A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386B-ADDC-41C0-90A9-990B928E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F7E2C-C266-4CAF-90A8-E99939C3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72A99-CBEA-421F-AE7E-411FF6A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8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B16F-6360-4BFA-A7C8-A14CE9B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73C3B-4EF4-47C9-8305-38B4E7BD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4E6E2-97D1-4A4D-9E57-2F6367F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C90AE-25AD-4AFF-B9CB-86718DA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49005-76D5-4370-AFFB-611D2EE8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3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2946-3889-4952-8F01-88DE5042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E9F24-17BB-4246-9CF7-22B044AE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2FD60-D298-48C2-B42D-BD2EB0B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8B19E-39CC-44D0-A6AF-33317071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7884E-FB69-48BF-9B9C-8BEFDC53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94F-B40A-4EB6-9A09-FA700736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82EE4-AE8B-45E4-8AA2-4A770285D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71B0F-5DEF-4A72-A5FB-791A1AE1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C70B4-1518-4500-896E-41F2BA2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E3AE7-B2D8-464C-A3F0-3704D59C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F78CC-07DC-401A-91AA-62B6B09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5DC93-6108-452A-80FD-5D68F8B4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DA4B4-7933-49DC-A730-233972BF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A9A21-77AB-4317-AB9C-47F0EDB1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28DB1-9674-4C7C-B76E-499389141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3A400-D0F9-48A1-B460-2E8259FE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ABC6C-4AA0-4187-BC20-47A61560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690FFA-C989-4377-BFF9-9FC8D89F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0E7E8-F5AC-43B7-AB23-2D6E3FF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A5A67-675F-4A12-8F93-B122FC25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F3786D-7876-4BBF-9424-D3CE01E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8F4E7-53E6-4C2E-9DA8-052D4F3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F138FF-9776-4D03-AF77-3D6B45EF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8E6F0-63E8-4673-B550-566F3526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4EDA5-BF15-4BCD-B27E-61F8960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863A8-BF3B-4BE5-AF13-747C02A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5451-2497-463D-8E08-A6819D2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19-8ED3-493E-B808-762777EB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AA800-2861-448B-BA3E-F6E9BFAC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AF22E-5B50-4519-BEC5-5D64C43F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05668-1168-453C-89C4-E8989EF0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C450F-A718-425F-BA16-5912B98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32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6B912-D35D-4DFE-9A52-9DD31CA9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5BAEB-5076-49E8-A41E-52587B60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2F3F7-D3BD-4C03-B7D5-734C34EE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DA760F-3793-4417-B3FF-12FD585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8AB96-4C38-4B39-BFDC-3BF90E7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6FAC8F-E061-4305-BAAF-AF759EF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32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37D06-240A-45A3-9646-2EAC3477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7BC6B-5AD3-4E06-B843-1328E3C0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779F2-C307-47C9-A324-598DEEFD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5271-D249-43CE-9AF6-82FA3C4EC51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190CD-D350-459E-9B4A-A4C0E547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2A798-73C1-4A66-9550-6438678E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C51C-1FC6-460B-8233-B0A306CEF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7F599-F79F-4CED-97FA-13AF9A8C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/>
              <a:t>AD</a:t>
            </a:r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B909-A01C-4F27-9F76-7A677689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8</a:t>
            </a:r>
            <a:r>
              <a:rPr lang="ko-KR" altLang="en-US"/>
              <a:t>조</a:t>
            </a:r>
            <a:endParaRPr lang="en-US" altLang="ko-KR"/>
          </a:p>
          <a:p>
            <a:r>
              <a:rPr lang="en-US" altLang="ko-KR"/>
              <a:t>20181653 </a:t>
            </a:r>
            <a:r>
              <a:rPr lang="ko-KR" altLang="en-US"/>
              <a:t>이강희</a:t>
            </a:r>
            <a:endParaRPr lang="en-US" altLang="ko-KR"/>
          </a:p>
          <a:p>
            <a:r>
              <a:rPr lang="en-US" altLang="ko-KR"/>
              <a:t>20181656 </a:t>
            </a:r>
            <a:r>
              <a:rPr lang="ko-KR" altLang="en-US"/>
              <a:t>이민종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63057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필수 미션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  <a:p>
            <a:pPr lvl="0">
              <a:spcBef>
                <a:spcPct val="30000"/>
              </a:spcBef>
              <a:defRPr lang="ko-KR" altLang="en-US"/>
            </a:pPr>
            <a:r>
              <a:rPr lang="ko-KR" altLang="en-US"/>
              <a:t>라인트레이싱의 라인에 신호등이 있을 때</a:t>
            </a:r>
            <a:endParaRPr lang="ko-KR" altLang="en-US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  RGB</a:t>
            </a:r>
            <a:r>
              <a:rPr lang="ko-KR" altLang="en-US"/>
              <a:t>센서로 빨간색을 감지하면 </a:t>
            </a:r>
            <a:r>
              <a:rPr lang="en-US" altLang="ko-KR"/>
              <a:t>3</a:t>
            </a:r>
            <a:r>
              <a:rPr lang="ko-KR" altLang="en-US"/>
              <a:t>초간 멈췄다가 다시 출발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 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자율 미션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 marL="514350" indent="-514350">
              <a:buAutoNum type="arabicPeriod"/>
              <a:defRPr lang="ko-KR" altLang="en-US"/>
            </a:pPr>
            <a:r>
              <a:rPr lang="ko-KR" altLang="en-US"/>
              <a:t>전방에 장애물이 없을 시</a:t>
            </a:r>
            <a:r>
              <a:rPr lang="en-US" altLang="ko-KR"/>
              <a:t>, </a:t>
            </a:r>
            <a:r>
              <a:rPr lang="ko-KR" altLang="en-US"/>
              <a:t>가속함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spcBef>
                <a:spcPct val="56000"/>
              </a:spcBef>
              <a:buNone/>
              <a:defRPr lang="ko-KR" altLang="en-US"/>
            </a:pPr>
            <a:endParaRPr lang="en-US" altLang="ko-KR" sz="1500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ko-KR" altLang="en-US"/>
              <a:t>장애물이 없을 때마다 일정 속도 만큼 가속함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ko-KR" altLang="en-US"/>
              <a:t>장애물이 있다면</a:t>
            </a:r>
            <a:r>
              <a:rPr lang="en-US" altLang="ko-KR"/>
              <a:t>, </a:t>
            </a:r>
            <a:r>
              <a:rPr lang="ko-KR" altLang="en-US"/>
              <a:t>장애물을 피하는 동시에 속도 초기화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en-US" altLang="ko-KR"/>
              <a:t>2. </a:t>
            </a:r>
            <a:r>
              <a:rPr lang="ko-KR" altLang="en-US"/>
              <a:t>속도에 비례하여 노래 지속적으로 재생</a:t>
            </a:r>
            <a:endParaRPr lang="ko-KR" altLang="en-US"/>
          </a:p>
          <a:p>
            <a:pPr marL="514350" indent="-514350">
              <a:spcBef>
                <a:spcPct val="56000"/>
              </a:spcBef>
              <a:buAutoNum type="arabicPeriod"/>
              <a:defRPr lang="ko-KR" altLang="en-US"/>
            </a:pPr>
            <a:endParaRPr lang="en-US" altLang="ko-KR" sz="1500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r>
              <a:rPr lang="ko-KR" altLang="en-US"/>
              <a:t>각 구간의 속도에 따라 노래 속도가 변함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spcBef>
                <a:spcPct val="30000"/>
              </a:spcBef>
              <a:buNone/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60169"/>
            <a:ext cx="12192000" cy="5937662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5418000" y="795600"/>
            <a:ext cx="2156400" cy="6984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5436455" y="1721906"/>
            <a:ext cx="2156400" cy="6984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5820668" y="1509117"/>
            <a:ext cx="1175742" cy="2083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814339" y="1390055"/>
            <a:ext cx="491133" cy="4911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3379886" y="1836539"/>
            <a:ext cx="876956" cy="36659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n w="9525">
                  <a:solidFill>
                    <a:srgbClr val="ff0000"/>
                  </a:solidFill>
                </a:ln>
              </a:rPr>
              <a:t>신호등</a:t>
            </a:r>
            <a:endParaRPr lang="ko-KR" altLang="en-US">
              <a:ln w="9525"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0459B-739C-4E8F-AFF8-BC7253DB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ko-KR" altLang="en-US"/>
              <a:t>사용할 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E0D20-03EE-44D7-BF12-762E6B5B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방향 추적 센서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초음파 센서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RGB </a:t>
            </a:r>
            <a:r>
              <a:rPr lang="ko-KR" altLang="en-US" dirty="0"/>
              <a:t>센서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센서</a:t>
            </a:r>
          </a:p>
        </p:txBody>
      </p:sp>
    </p:spTree>
    <p:extLst>
      <p:ext uri="{BB962C8B-B14F-4D97-AF65-F5344CB8AC3E}">
        <p14:creationId xmlns:p14="http://schemas.microsoft.com/office/powerpoint/2010/main" val="373850958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와이드스크린</ep:PresentationFormat>
  <ep:Paragraphs>55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필수 미션</vt:lpstr>
      <vt:lpstr>필수 미션</vt:lpstr>
      <vt:lpstr>자율 미션</vt:lpstr>
      <vt:lpstr>슬라이드 4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2018-11-26T19:57:19.000</dcterms:created>
  <dc:creator>lsjppp8069@naver.com</dc:creator>
  <cp:lastModifiedBy>dlrkd</cp:lastModifiedBy>
  <dcterms:modified xsi:type="dcterms:W3CDTF">2018-12-12T00:46:38.173</dcterms:modified>
  <cp:revision>12</cp:revision>
  <dc:title>AD</dc:title>
</cp:coreProperties>
</file>