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970F0-4032-4E56-A384-21B5BF0A7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2E4BF0-41DE-4879-A464-03F2750A0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F502A-4571-4BE7-8E8F-A9A86D35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6AF01-EDAB-4B3D-936E-FAFCFCDA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6EC1A-9725-4CE1-B112-304227E0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92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D4DE3-3D56-4AE7-8432-42BDE94B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0A8A0-6679-4943-9537-19E5D028F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49016-3641-4EC0-AAAD-016F4928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5CE14-7510-4640-A2FE-60FECD06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055B0-3499-4CD7-A4D6-240FCEF4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CABA2E-A9C7-4534-A87C-CF2087C9C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8D54EC-12AD-4CBE-B3D4-EA457C7AF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B386B-ADDC-41C0-90A9-990B928E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F7E2C-C266-4CAF-90A8-E99939C3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72A99-CBEA-421F-AE7E-411FF6A2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98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FB16F-6360-4BFA-A7C8-A14CE9B8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73C3B-4EF4-47C9-8305-38B4E7BD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4E6E2-97D1-4A4D-9E57-2F6367F3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C90AE-25AD-4AFF-B9CB-86718DA9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49005-76D5-4370-AFFB-611D2EE8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23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E2946-3889-4952-8F01-88DE5042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CE9F24-17BB-4246-9CF7-22B044AE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2FD60-D298-48C2-B42D-BD2EB0BB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8B19E-39CC-44D0-A6AF-33317071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7884E-FB69-48BF-9B9C-8BEFDC53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1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A694F-B40A-4EB6-9A09-FA700736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82EE4-AE8B-45E4-8AA2-4A770285D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71B0F-5DEF-4A72-A5FB-791A1AE1B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C70B4-1518-4500-896E-41F2BA22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9E3AE7-B2D8-464C-A3F0-3704D59C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F78CC-07DC-401A-91AA-62B6B09A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3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5DC93-6108-452A-80FD-5D68F8B4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DA4B4-7933-49DC-A730-233972BFD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AA9A21-77AB-4317-AB9C-47F0EDB17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828DB1-9674-4C7C-B76E-499389141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53A400-D0F9-48A1-B460-2E8259FE0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8ABC6C-4AA0-4187-BC20-47A61560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690FFA-C989-4377-BFF9-9FC8D89F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20E7E8-F5AC-43B7-AB23-2D6E3FF4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8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A5A67-675F-4A12-8F93-B122FC25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F3786D-7876-4BBF-9424-D3CE01E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8F4E7-53E6-4C2E-9DA8-052D4F3F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F138FF-9776-4D03-AF77-3D6B45EF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18E6F0-63E8-4673-B550-566F3526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24EDA5-BF15-4BCD-B27E-61F8960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B863A8-BF3B-4BE5-AF13-747C02AA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7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E5451-2497-463D-8E08-A6819D2A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1B719-8ED3-493E-B808-762777EB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0AA800-2861-448B-BA3E-F6E9BFACD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AF22E-5B50-4519-BEC5-5D64C43F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05668-1168-453C-89C4-E8989EF0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C450F-A718-425F-BA16-5912B983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32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6B912-D35D-4DFE-9A52-9DD31CA9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75BAEB-5076-49E8-A41E-52587B601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B2F3F7-D3BD-4C03-B7D5-734C34EE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DA760F-3793-4417-B3FF-12FD5851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38AB96-4C38-4B39-BFDC-3BF90E7E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6FAC8F-E061-4305-BAAF-AF759EF0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3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637D06-240A-45A3-9646-2EAC347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47BC6B-5AD3-4E06-B843-1328E3C06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779F2-C307-47C9-A324-598DEEFD6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B5271-D249-43CE-9AF6-82FA3C4EC519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190CD-D350-459E-9B4A-A4C0E5474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2A798-73C1-4A66-9550-6438678E7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6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7F599-F79F-4CED-97FA-13AF9A8C2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/>
              <a:t>AD</a:t>
            </a:r>
            <a:r>
              <a:rPr lang="ko-KR" altLang="en-US"/>
              <a:t>과제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03B909-A01C-4F27-9F76-7A677689B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조</a:t>
            </a:r>
            <a:endParaRPr lang="en-US" altLang="ko-KR"/>
          </a:p>
          <a:p>
            <a:r>
              <a:rPr lang="en-US" altLang="ko-KR"/>
              <a:t>20181653 </a:t>
            </a:r>
            <a:r>
              <a:rPr lang="ko-KR" altLang="en-US"/>
              <a:t>이강희</a:t>
            </a:r>
            <a:endParaRPr lang="en-US" altLang="ko-KR"/>
          </a:p>
          <a:p>
            <a:r>
              <a:rPr lang="en-US" altLang="ko-KR"/>
              <a:t>20181656 </a:t>
            </a:r>
            <a:r>
              <a:rPr lang="ko-KR" altLang="en-US"/>
              <a:t>이민종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63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91ABBB-227B-4727-810F-1DABEA036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48097"/>
            <a:ext cx="10905066" cy="4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2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0459B-739C-4E8F-AFF8-BC7253DB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282"/>
          </a:xfrm>
        </p:spPr>
        <p:txBody>
          <a:bodyPr/>
          <a:lstStyle/>
          <a:p>
            <a:r>
              <a:rPr lang="ko-KR" altLang="en-US"/>
              <a:t>사용할 센서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E0D20-03EE-44D7-BF12-762E6B5B9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38"/>
            <a:ext cx="10515600" cy="4780425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방향 추적 센서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초음파 센서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RGB </a:t>
            </a:r>
            <a:r>
              <a:rPr lang="ko-KR" altLang="en-US" dirty="0"/>
              <a:t>센서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부저</a:t>
            </a:r>
            <a:r>
              <a:rPr lang="ko-KR" altLang="en-US" dirty="0"/>
              <a:t> 센서</a:t>
            </a:r>
          </a:p>
        </p:txBody>
      </p:sp>
    </p:spTree>
    <p:extLst>
      <p:ext uri="{BB962C8B-B14F-4D97-AF65-F5344CB8AC3E}">
        <p14:creationId xmlns:p14="http://schemas.microsoft.com/office/powerpoint/2010/main" val="373850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3BA87-CD77-4120-9ED1-AF3384B8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필수 미션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D1A5F-8E6E-4255-8C7C-9E90FCD0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3</a:t>
            </a:r>
            <a:r>
              <a:rPr lang="ko-KR" altLang="en-US" dirty="0"/>
              <a:t>차 과제와 동일한 코스를 통해 진행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라인트레이싱의</a:t>
            </a:r>
            <a:r>
              <a:rPr lang="ko-KR" altLang="en-US" dirty="0"/>
              <a:t> 라인에 신호등이 있을 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RGB</a:t>
            </a:r>
            <a:r>
              <a:rPr lang="ko-KR" altLang="en-US" dirty="0"/>
              <a:t>센서로 빨간색을 감지하면 </a:t>
            </a:r>
            <a:r>
              <a:rPr lang="en-US" altLang="ko-KR" dirty="0"/>
              <a:t>3</a:t>
            </a:r>
            <a:r>
              <a:rPr lang="ko-KR" altLang="en-US" dirty="0"/>
              <a:t>초간 멈췄다가 다시 출발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0329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04B32-5039-41D2-B300-BB1E356D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미션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AD4C2-DE92-4640-BB5D-573EFD281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전방에 장애물이 없을 시</a:t>
            </a:r>
            <a:r>
              <a:rPr lang="en-US" altLang="ko-KR" dirty="0"/>
              <a:t>, </a:t>
            </a:r>
            <a:r>
              <a:rPr lang="ko-KR" altLang="en-US" dirty="0"/>
              <a:t>가속함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dirty="0"/>
              <a:t>장애물이 없을 때마다 일정 속도 만큼 가속함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장애물이 있다면</a:t>
            </a:r>
            <a:r>
              <a:rPr lang="en-US" altLang="ko-KR" dirty="0"/>
              <a:t>, </a:t>
            </a:r>
            <a:r>
              <a:rPr lang="ko-KR" altLang="en-US" dirty="0"/>
              <a:t>장애물을 피하는 동시에 속도 초기화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속도에 비례하여 노래 지속적으로 재생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dirty="0"/>
              <a:t>각 구간의 속도에 따라 노래 속도가 변함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114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89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AD과제</vt:lpstr>
      <vt:lpstr>PowerPoint 프레젠테이션</vt:lpstr>
      <vt:lpstr>사용할 센서</vt:lpstr>
      <vt:lpstr>필수 미션</vt:lpstr>
      <vt:lpstr>자율 미션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</dc:title>
  <dc:creator>lsjppp8069@naver.com</dc:creator>
  <cp:lastModifiedBy>lsjppp8069@naver.com</cp:lastModifiedBy>
  <cp:revision>9</cp:revision>
  <dcterms:created xsi:type="dcterms:W3CDTF">2018-11-26T19:57:19Z</dcterms:created>
  <dcterms:modified xsi:type="dcterms:W3CDTF">2018-11-27T08:25:33Z</dcterms:modified>
</cp:coreProperties>
</file>