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1608" autoAdjust="0"/>
  </p:normalViewPr>
  <p:slideViewPr>
    <p:cSldViewPr snapToGrid="0">
      <p:cViewPr varScale="1">
        <p:scale>
          <a:sx n="70" d="100"/>
          <a:sy n="70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6B702-FD13-4837-BFD1-1F66CE53FD5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F127-CF8A-433D-B4B2-79B5521B4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새로운 관계를 창출하거나</a:t>
            </a:r>
            <a:r>
              <a:rPr lang="en-US" altLang="ko-KR" dirty="0"/>
              <a:t>, </a:t>
            </a:r>
            <a:r>
              <a:rPr lang="ko-KR" altLang="en-US" dirty="0"/>
              <a:t>비일상적인 아이디어를 산출하는 능력</a:t>
            </a:r>
            <a:r>
              <a:rPr lang="en-US" altLang="ko-KR" dirty="0"/>
              <a:t>"</a:t>
            </a:r>
            <a:r>
              <a:rPr lang="ko-KR" altLang="en-US" dirty="0"/>
              <a:t>이라는 것에서</a:t>
            </a:r>
          </a:p>
          <a:p>
            <a:r>
              <a:rPr lang="ko-KR" altLang="en-US" dirty="0"/>
              <a:t>다른 팀과 다르게 두 개의 자율 </a:t>
            </a:r>
            <a:r>
              <a:rPr lang="ko-KR" altLang="en-US" dirty="0" err="1"/>
              <a:t>미션간의</a:t>
            </a:r>
            <a:r>
              <a:rPr lang="ko-KR" altLang="en-US" dirty="0"/>
              <a:t> 시너지가 굉장히 크다고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속도를 지속적으로 변화시키면서 그에 따라 노래도 변화시키기 때문에</a:t>
            </a:r>
          </a:p>
          <a:p>
            <a:r>
              <a:rPr lang="ko-KR" altLang="en-US" dirty="0"/>
              <a:t>지금까지 해왔던 공부와 색다른 관계를 창출했다고 볼 수 있다</a:t>
            </a:r>
            <a:r>
              <a:rPr lang="en-US" altLang="ko-KR" dirty="0"/>
              <a:t>.’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새롭고</a:t>
            </a:r>
            <a:r>
              <a:rPr lang="en-US" altLang="ko-KR" dirty="0"/>
              <a:t>"</a:t>
            </a:r>
            <a:r>
              <a:rPr lang="ko-KR" altLang="en-US" dirty="0"/>
              <a:t>라는 것에서 </a:t>
            </a:r>
            <a:r>
              <a:rPr lang="en-US" altLang="ko-KR" dirty="0"/>
              <a:t>1</a:t>
            </a:r>
            <a:r>
              <a:rPr lang="ko-KR" altLang="en-US" dirty="0"/>
              <a:t>학년이기때문에 </a:t>
            </a:r>
            <a:r>
              <a:rPr lang="ko-KR" altLang="en-US" dirty="0" err="1"/>
              <a:t>배운것이</a:t>
            </a:r>
            <a:r>
              <a:rPr lang="ko-KR" altLang="en-US" dirty="0"/>
              <a:t> 적고 때문에 생각의 범위가 좁을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생각의 폭</a:t>
            </a:r>
            <a:r>
              <a:rPr lang="en-US" altLang="ko-KR" dirty="0"/>
              <a:t>(</a:t>
            </a:r>
            <a:r>
              <a:rPr lang="ko-KR" altLang="en-US" dirty="0"/>
              <a:t>사고방식</a:t>
            </a:r>
            <a:r>
              <a:rPr lang="en-US" altLang="ko-KR" dirty="0"/>
              <a:t>)</a:t>
            </a:r>
            <a:r>
              <a:rPr lang="ko-KR" altLang="en-US" dirty="0"/>
              <a:t>이 좁아질 수 있지만 모르는 것을 새롭게 사용해 보려고 노력하는 것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그런 부분에서 </a:t>
            </a:r>
            <a:r>
              <a:rPr lang="ko-KR" altLang="en-US" dirty="0" err="1"/>
              <a:t>창의성있다라고</a:t>
            </a:r>
            <a:r>
              <a:rPr lang="ko-KR" altLang="en-US" dirty="0"/>
              <a:t> 볼 수 있지 않은가</a:t>
            </a:r>
            <a:endParaRPr lang="en-US" altLang="ko-KR" dirty="0"/>
          </a:p>
          <a:p>
            <a:r>
              <a:rPr lang="ko-KR" altLang="en-US" dirty="0"/>
              <a:t>다른 팀처럼 이 상황에 의미를 부여하자면</a:t>
            </a:r>
          </a:p>
          <a:p>
            <a:r>
              <a:rPr lang="ko-KR" altLang="en-US" dirty="0"/>
              <a:t>앞에 장애물이 없으니까 신이나 속도를 올리고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장애물을 만나서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멈춰야되서</a:t>
            </a:r>
            <a:r>
              <a:rPr lang="ko-KR" altLang="en-US" dirty="0"/>
              <a:t> 흥이 깨져서 속도를 내리고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증가하고 하는 과정을 나타냈다고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이러한 상황을 노래의 속도로 나타내는 것이</a:t>
            </a:r>
          </a:p>
          <a:p>
            <a:r>
              <a:rPr lang="ko-KR" altLang="en-US" dirty="0"/>
              <a:t>독창적이고</a:t>
            </a:r>
            <a:r>
              <a:rPr lang="en-US" altLang="ko-KR" dirty="0"/>
              <a:t>, </a:t>
            </a:r>
            <a:r>
              <a:rPr lang="ko-KR" altLang="en-US" dirty="0"/>
              <a:t>새로운 방법이 아니지 않은가</a:t>
            </a:r>
          </a:p>
          <a:p>
            <a:r>
              <a:rPr lang="ko-KR" altLang="en-US" dirty="0"/>
              <a:t>때문에 창의성이 있다고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F127-CF8A-433D-B4B2-79B5521B49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1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70F0-4032-4E56-A384-21B5BF0A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E4BF0-41DE-4879-A464-03F2750A0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F502A-4571-4BE7-8E8F-A9A86D35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6AF01-EDAB-4B3D-936E-FAFCFCDA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6EC1A-9725-4CE1-B112-304227E0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4DE3-3D56-4AE7-8432-42BDE94B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0A8A0-6679-4943-9537-19E5D028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49016-3641-4EC0-AAAD-016F492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5CE14-7510-4640-A2FE-60FECD0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55B0-3499-4CD7-A4D6-240FCEF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ABA2E-A9C7-4534-A87C-CF2087C9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D54EC-12AD-4CBE-B3D4-EA457C7A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386B-ADDC-41C0-90A9-990B928E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F7E2C-C266-4CAF-90A8-E99939C3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72A99-CBEA-421F-AE7E-411FF6A2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8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B16F-6360-4BFA-A7C8-A14CE9B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73C3B-4EF4-47C9-8305-38B4E7BD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4E6E2-97D1-4A4D-9E57-2F6367F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C90AE-25AD-4AFF-B9CB-86718DA9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49005-76D5-4370-AFFB-611D2EE8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3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2946-3889-4952-8F01-88DE5042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E9F24-17BB-4246-9CF7-22B044AE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2FD60-D298-48C2-B42D-BD2EB0B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8B19E-39CC-44D0-A6AF-33317071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7884E-FB69-48BF-9B9C-8BEFDC53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94F-B40A-4EB6-9A09-FA700736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82EE4-AE8B-45E4-8AA2-4A770285D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71B0F-5DEF-4A72-A5FB-791A1AE1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C70B4-1518-4500-896E-41F2BA22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E3AE7-B2D8-464C-A3F0-3704D59C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F78CC-07DC-401A-91AA-62B6B09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5DC93-6108-452A-80FD-5D68F8B4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DA4B4-7933-49DC-A730-233972BF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A9A21-77AB-4317-AB9C-47F0EDB1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28DB1-9674-4C7C-B76E-49938914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3A400-D0F9-48A1-B460-2E8259FE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ABC6C-4AA0-4187-BC20-47A61560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690FFA-C989-4377-BFF9-9FC8D89F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0E7E8-F5AC-43B7-AB23-2D6E3FF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A5A67-675F-4A12-8F93-B122FC25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3786D-7876-4BBF-9424-D3CE01E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8F4E7-53E6-4C2E-9DA8-052D4F3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F138FF-9776-4D03-AF77-3D6B45EF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8E6F0-63E8-4673-B550-566F3526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24EDA5-BF15-4BCD-B27E-61F8960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863A8-BF3B-4BE5-AF13-747C02A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5451-2497-463D-8E08-A6819D2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19-8ED3-493E-B808-762777EB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AA800-2861-448B-BA3E-F6E9BFAC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AF22E-5B50-4519-BEC5-5D64C43F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05668-1168-453C-89C4-E8989EF0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C450F-A718-425F-BA16-5912B983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2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6B912-D35D-4DFE-9A52-9DD31CA9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5BAEB-5076-49E8-A41E-52587B60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2F3F7-D3BD-4C03-B7D5-734C34EE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A760F-3793-4417-B3FF-12FD585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8AB96-4C38-4B39-BFDC-3BF90E7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FAC8F-E061-4305-BAAF-AF759EF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37D06-240A-45A3-9646-2EAC347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7BC6B-5AD3-4E06-B843-1328E3C0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779F2-C307-47C9-A324-598DEEFD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190CD-D350-459E-9B4A-A4C0E547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2A798-73C1-4A66-9550-6438678E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F599-F79F-4CED-97FA-13AF9A8C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/>
              <a:t>AD</a:t>
            </a:r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B909-A01C-4F27-9F76-7A677689B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조</a:t>
            </a:r>
            <a:endParaRPr lang="en-US" altLang="ko-KR"/>
          </a:p>
          <a:p>
            <a:r>
              <a:rPr lang="en-US" altLang="ko-KR"/>
              <a:t>20181653 </a:t>
            </a:r>
            <a:r>
              <a:rPr lang="ko-KR" altLang="en-US"/>
              <a:t>이강희</a:t>
            </a:r>
            <a:endParaRPr lang="en-US" altLang="ko-KR"/>
          </a:p>
          <a:p>
            <a:r>
              <a:rPr lang="en-US" altLang="ko-KR"/>
              <a:t>20181656 </a:t>
            </a:r>
            <a:r>
              <a:rPr lang="ko-KR" altLang="en-US"/>
              <a:t>이민종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6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1ABBB-227B-4727-810F-1DABEA03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2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0459B-739C-4E8F-AFF8-BC7253DB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ko-KR" altLang="en-US"/>
              <a:t>사용할 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E0D20-03EE-44D7-BF12-762E6B5B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방향 추적 센서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초음파 센서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/>
              <a:t>센서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373850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3BA87-CD77-4120-9ED1-AF3384B8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 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D1A5F-8E6E-4255-8C7C-9E90FCD0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3</a:t>
            </a:r>
            <a:r>
              <a:rPr lang="ko-KR" altLang="en-US" dirty="0"/>
              <a:t>차 과제와 동일한 코스를 통해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라인트레이싱의</a:t>
            </a:r>
            <a:r>
              <a:rPr lang="ko-KR" altLang="en-US" dirty="0"/>
              <a:t> 라인에 신호등이 있을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RGB</a:t>
            </a:r>
            <a:r>
              <a:rPr lang="ko-KR" altLang="en-US" dirty="0"/>
              <a:t>센서로 빨간색을 감지하면 </a:t>
            </a:r>
            <a:r>
              <a:rPr lang="en-US" altLang="ko-KR" dirty="0"/>
              <a:t>3</a:t>
            </a:r>
            <a:r>
              <a:rPr lang="ko-KR" altLang="en-US" dirty="0"/>
              <a:t>초간 멈췄다가 다시 출발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32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04B32-5039-41D2-B300-BB1E356D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AD4C2-DE92-4640-BB5D-573EFD28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전방에 장애물이 없을 시</a:t>
            </a:r>
            <a:r>
              <a:rPr lang="en-US" altLang="ko-KR" dirty="0"/>
              <a:t>, </a:t>
            </a:r>
            <a:r>
              <a:rPr lang="ko-KR" altLang="en-US" dirty="0"/>
              <a:t>가속함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dirty="0"/>
              <a:t>장애물이 없을 때마다 일정 속도 만큼 가속함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장애물이 있다면</a:t>
            </a:r>
            <a:r>
              <a:rPr lang="en-US" altLang="ko-KR" dirty="0"/>
              <a:t>, </a:t>
            </a:r>
            <a:r>
              <a:rPr lang="ko-KR" altLang="en-US" dirty="0"/>
              <a:t>장애물을 피하는 동시에 속도 초기화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속도에 비례하여 노래 지속적으로 재생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dirty="0"/>
              <a:t>각 구간의 속도에 따라 노래 속도가 변함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114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5C42F-BB76-4864-A9F0-3B8D3F80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65987-0EAD-4A11-BE11-7DA7EBF4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새롭고</a:t>
            </a:r>
            <a:r>
              <a:rPr lang="en-US" altLang="ko-KR" dirty="0"/>
              <a:t>, </a:t>
            </a:r>
            <a:r>
              <a:rPr lang="ko-KR" altLang="en-US" dirty="0"/>
              <a:t>독창적이고</a:t>
            </a:r>
            <a:r>
              <a:rPr lang="en-US" altLang="ko-KR" dirty="0"/>
              <a:t>, </a:t>
            </a:r>
            <a:r>
              <a:rPr lang="ko-KR" altLang="en-US" dirty="0"/>
              <a:t>유용한 것을 만들어 내는 능력‘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전통적인 사고방식을 벗어나서 새로운 관계를 창출하거나 </a:t>
            </a:r>
            <a:r>
              <a:rPr lang="en-US" altLang="ko-KR" dirty="0"/>
              <a:t>…’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u="sng" dirty="0"/>
              <a:t>연계</a:t>
            </a:r>
            <a:r>
              <a:rPr lang="ko-KR" altLang="en-US" dirty="0"/>
              <a:t>적인 자율 미션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해보지 않았던 것</a:t>
            </a:r>
            <a:r>
              <a:rPr lang="en-US" altLang="ko-KR" dirty="0"/>
              <a:t>, </a:t>
            </a:r>
            <a:r>
              <a:rPr lang="ko-KR" altLang="en-US" dirty="0"/>
              <a:t>도전</a:t>
            </a:r>
            <a:r>
              <a:rPr lang="en-US" altLang="ko-KR" dirty="0"/>
              <a:t>, </a:t>
            </a:r>
            <a:r>
              <a:rPr lang="ko-KR" altLang="en-US" u="sng" dirty="0"/>
              <a:t>확산</a:t>
            </a:r>
            <a:r>
              <a:rPr lang="ko-KR" altLang="en-US" dirty="0"/>
              <a:t>적인 사고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상황에 대한 의미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4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261</Words>
  <Application>Microsoft Office PowerPoint</Application>
  <PresentationFormat>와이드스크린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AD과제</vt:lpstr>
      <vt:lpstr>PowerPoint 프레젠테이션</vt:lpstr>
      <vt:lpstr>사용할 센서</vt:lpstr>
      <vt:lpstr>필수 미션</vt:lpstr>
      <vt:lpstr>자율 미션</vt:lpstr>
      <vt:lpstr>창의성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>lsjppp8069@naver.com</dc:creator>
  <cp:lastModifiedBy>(소프트웨어학부)이민종</cp:lastModifiedBy>
  <cp:revision>10</cp:revision>
  <dcterms:created xsi:type="dcterms:W3CDTF">2018-11-26T19:57:19Z</dcterms:created>
  <dcterms:modified xsi:type="dcterms:W3CDTF">2018-12-02T15:34:24Z</dcterms:modified>
</cp:coreProperties>
</file>