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수준마스터 텍스트 스타일을 편집합니다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12/13/18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C34B55-223E-4C2B-B51A-B31CAE285AE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160880" y="2067120"/>
            <a:ext cx="124200" cy="26276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8900000"/>
          </a:gra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8906760" y="2235600"/>
            <a:ext cx="124200" cy="26636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8900000"/>
          </a:gra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4159440" y="2201040"/>
            <a:ext cx="4851360" cy="37764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20181633,20181620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4159440" y="2201040"/>
            <a:ext cx="288000" cy="377640"/>
          </a:xfrm>
          <a:prstGeom prst="diagStrip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5"/>
          <p:cNvSpPr/>
          <p:nvPr/>
        </p:nvSpPr>
        <p:spPr>
          <a:xfrm>
            <a:off x="4285440" y="2201040"/>
            <a:ext cx="434880" cy="37872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4573800" y="2199960"/>
            <a:ext cx="434880" cy="37872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7"/>
          <p:cNvSpPr/>
          <p:nvPr/>
        </p:nvSpPr>
        <p:spPr>
          <a:xfrm>
            <a:off x="8502120" y="2199960"/>
            <a:ext cx="434880" cy="37872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 flipH="1" flipV="1">
            <a:off x="8758080" y="2200320"/>
            <a:ext cx="288000" cy="377640"/>
          </a:xfrm>
          <a:prstGeom prst="diagStrip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9"/>
          <p:cNvSpPr/>
          <p:nvPr/>
        </p:nvSpPr>
        <p:spPr>
          <a:xfrm>
            <a:off x="8285040" y="2198520"/>
            <a:ext cx="434880" cy="37872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0"/>
          <p:cNvSpPr/>
          <p:nvPr/>
        </p:nvSpPr>
        <p:spPr>
          <a:xfrm>
            <a:off x="0" y="4502880"/>
            <a:ext cx="12187440" cy="2351880"/>
          </a:xfrm>
          <a:custGeom>
            <a:avLst/>
            <a:gdLst/>
            <a:ahLst/>
            <a:rect l="l" t="t" r="r" b="b"/>
            <a:pathLst>
              <a:path w="12197663" h="2352207">
                <a:moveTo>
                  <a:pt x="5096424" y="0"/>
                </a:moveTo>
                <a:lnTo>
                  <a:pt x="6465557" y="241535"/>
                </a:lnTo>
                <a:lnTo>
                  <a:pt x="7060832" y="120767"/>
                </a:lnTo>
                <a:lnTo>
                  <a:pt x="8370437" y="60384"/>
                </a:lnTo>
                <a:lnTo>
                  <a:pt x="9203823" y="181152"/>
                </a:lnTo>
                <a:lnTo>
                  <a:pt x="9769334" y="60384"/>
                </a:lnTo>
                <a:lnTo>
                  <a:pt x="10334846" y="382430"/>
                </a:lnTo>
                <a:lnTo>
                  <a:pt x="11049176" y="462942"/>
                </a:lnTo>
                <a:lnTo>
                  <a:pt x="12197663" y="886093"/>
                </a:lnTo>
                <a:lnTo>
                  <a:pt x="12197663" y="2352207"/>
                </a:lnTo>
                <a:lnTo>
                  <a:pt x="4054073" y="2333408"/>
                </a:lnTo>
                <a:lnTo>
                  <a:pt x="2481" y="2332703"/>
                </a:lnTo>
                <a:cubicBezTo>
                  <a:pt x="1654" y="2058817"/>
                  <a:pt x="827" y="1784931"/>
                  <a:pt x="0" y="1511044"/>
                </a:cubicBezTo>
                <a:cubicBezTo>
                  <a:pt x="414" y="1267831"/>
                  <a:pt x="827" y="1024617"/>
                  <a:pt x="1240" y="781403"/>
                </a:cubicBezTo>
                <a:lnTo>
                  <a:pt x="2239103" y="80512"/>
                </a:lnTo>
                <a:lnTo>
                  <a:pt x="3072489" y="161023"/>
                </a:lnTo>
                <a:lnTo>
                  <a:pt x="3548709" y="140895"/>
                </a:lnTo>
                <a:lnTo>
                  <a:pt x="4560677" y="221407"/>
                </a:lnTo>
                <a:close/>
              </a:path>
            </a:pathLst>
          </a:custGeom>
          <a:solidFill>
            <a:srgbClr val="956c56"/>
          </a:solidFill>
          <a:ln>
            <a:noFill/>
          </a:ln>
          <a:effectLst>
            <a:outerShdw dir="16200000" dist="762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1"/>
          <p:cNvSpPr/>
          <p:nvPr/>
        </p:nvSpPr>
        <p:spPr>
          <a:xfrm>
            <a:off x="0" y="4402440"/>
            <a:ext cx="12191760" cy="2452320"/>
          </a:xfrm>
          <a:custGeom>
            <a:avLst/>
            <a:gdLst/>
            <a:ahLst/>
            <a:rect l="l" t="t" r="r" b="b"/>
            <a:pathLst>
              <a:path w="12192001" h="2452849">
                <a:moveTo>
                  <a:pt x="5463111" y="0"/>
                </a:moveTo>
                <a:lnTo>
                  <a:pt x="6450046" y="181152"/>
                </a:lnTo>
                <a:lnTo>
                  <a:pt x="7586516" y="342175"/>
                </a:lnTo>
                <a:lnTo>
                  <a:pt x="8423915" y="0"/>
                </a:lnTo>
                <a:lnTo>
                  <a:pt x="8842614" y="362303"/>
                </a:lnTo>
                <a:lnTo>
                  <a:pt x="9470664" y="342175"/>
                </a:lnTo>
                <a:lnTo>
                  <a:pt x="10567881" y="990227"/>
                </a:lnTo>
                <a:lnTo>
                  <a:pt x="12192001" y="1282932"/>
                </a:lnTo>
                <a:lnTo>
                  <a:pt x="12192001" y="2452849"/>
                </a:lnTo>
                <a:lnTo>
                  <a:pt x="10744922" y="2452849"/>
                </a:lnTo>
                <a:lnTo>
                  <a:pt x="4407017" y="2441593"/>
                </a:lnTo>
                <a:lnTo>
                  <a:pt x="3384481" y="2452849"/>
                </a:lnTo>
                <a:lnTo>
                  <a:pt x="0" y="2452849"/>
                </a:lnTo>
                <a:lnTo>
                  <a:pt x="0" y="1111363"/>
                </a:lnTo>
                <a:lnTo>
                  <a:pt x="2502307" y="724605"/>
                </a:lnTo>
                <a:lnTo>
                  <a:pt x="3279893" y="543454"/>
                </a:lnTo>
                <a:lnTo>
                  <a:pt x="4236920" y="120767"/>
                </a:lnTo>
                <a:close/>
              </a:path>
            </a:pathLst>
          </a:custGeom>
          <a:solidFill>
            <a:srgbClr val="61493e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그림 12" descr=""/>
          <p:cNvPicPr/>
          <p:nvPr/>
        </p:nvPicPr>
        <p:blipFill>
          <a:blip r:embed="rId1"/>
          <a:stretch/>
        </p:blipFill>
        <p:spPr>
          <a:xfrm rot="20661600">
            <a:off x="5200560" y="3256560"/>
            <a:ext cx="2001240" cy="2001960"/>
          </a:xfrm>
          <a:prstGeom prst="rect">
            <a:avLst/>
          </a:prstGeom>
          <a:ln>
            <a:noFill/>
          </a:ln>
        </p:spPr>
      </p:pic>
      <p:sp>
        <p:nvSpPr>
          <p:cNvPr id="87" name="CustomShape 12"/>
          <p:cNvSpPr/>
          <p:nvPr/>
        </p:nvSpPr>
        <p:spPr>
          <a:xfrm>
            <a:off x="4895640" y="5053320"/>
            <a:ext cx="2495880" cy="888480"/>
          </a:xfrm>
          <a:custGeom>
            <a:avLst/>
            <a:gdLst/>
            <a:ahLst/>
            <a:rect l="l" t="t" r="r" b="b"/>
            <a:pathLst>
              <a:path w="8259097" h="3598606">
                <a:moveTo>
                  <a:pt x="324464" y="1061884"/>
                </a:moveTo>
                <a:lnTo>
                  <a:pt x="1091381" y="796413"/>
                </a:lnTo>
                <a:lnTo>
                  <a:pt x="2035277" y="176980"/>
                </a:lnTo>
                <a:lnTo>
                  <a:pt x="3244645" y="0"/>
                </a:lnTo>
                <a:lnTo>
                  <a:pt x="4218039" y="265471"/>
                </a:lnTo>
                <a:lnTo>
                  <a:pt x="5338916" y="501445"/>
                </a:lnTo>
                <a:lnTo>
                  <a:pt x="6164826" y="0"/>
                </a:lnTo>
                <a:lnTo>
                  <a:pt x="6577781" y="530942"/>
                </a:lnTo>
                <a:lnTo>
                  <a:pt x="7197213" y="501445"/>
                </a:lnTo>
                <a:lnTo>
                  <a:pt x="7993626" y="1032387"/>
                </a:lnTo>
                <a:lnTo>
                  <a:pt x="8259097" y="2536722"/>
                </a:lnTo>
                <a:lnTo>
                  <a:pt x="5279923" y="3598606"/>
                </a:lnTo>
                <a:lnTo>
                  <a:pt x="1917290" y="3215148"/>
                </a:lnTo>
                <a:lnTo>
                  <a:pt x="0" y="2477729"/>
                </a:lnTo>
                <a:lnTo>
                  <a:pt x="29497" y="1622322"/>
                </a:lnTo>
                <a:lnTo>
                  <a:pt x="324464" y="1061884"/>
                </a:lnTo>
                <a:close/>
              </a:path>
            </a:pathLst>
          </a:custGeom>
          <a:solidFill>
            <a:srgbClr val="61493e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flipH="1">
            <a:off x="1388880" y="4920480"/>
            <a:ext cx="1870920" cy="717840"/>
          </a:xfrm>
          <a:custGeom>
            <a:avLst/>
            <a:gdLst/>
            <a:ahLst/>
            <a:rect l="l" t="t" r="r" b="b"/>
            <a:pathLst>
              <a:path w="2733093" h="311865">
                <a:moveTo>
                  <a:pt x="914505" y="0"/>
                </a:moveTo>
                <a:lnTo>
                  <a:pt x="1208696" y="65570"/>
                </a:lnTo>
                <a:lnTo>
                  <a:pt x="1547461" y="123855"/>
                </a:lnTo>
                <a:lnTo>
                  <a:pt x="1797076" y="33092"/>
                </a:lnTo>
                <a:lnTo>
                  <a:pt x="1921886" y="131141"/>
                </a:lnTo>
                <a:lnTo>
                  <a:pt x="2109098" y="123855"/>
                </a:lnTo>
                <a:lnTo>
                  <a:pt x="2590958" y="249481"/>
                </a:lnTo>
                <a:lnTo>
                  <a:pt x="2733093" y="311865"/>
                </a:lnTo>
                <a:lnTo>
                  <a:pt x="0" y="311865"/>
                </a:lnTo>
                <a:lnTo>
                  <a:pt x="31933" y="262282"/>
                </a:lnTo>
                <a:lnTo>
                  <a:pt x="263719" y="196711"/>
                </a:lnTo>
                <a:lnTo>
                  <a:pt x="548995" y="43714"/>
                </a:lnTo>
                <a:lnTo>
                  <a:pt x="914505" y="0"/>
                </a:lnTo>
                <a:close/>
              </a:path>
            </a:pathLst>
          </a:custGeom>
          <a:solidFill>
            <a:srgbClr val="61493e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4"/>
          <p:cNvSpPr/>
          <p:nvPr/>
        </p:nvSpPr>
        <p:spPr>
          <a:xfrm>
            <a:off x="10055520" y="5242320"/>
            <a:ext cx="1144800" cy="392400"/>
          </a:xfrm>
          <a:custGeom>
            <a:avLst/>
            <a:gdLst/>
            <a:ahLst/>
            <a:rect l="l" t="t" r="r" b="b"/>
            <a:pathLst>
              <a:path w="2362079" h="311865">
                <a:moveTo>
                  <a:pt x="914505" y="0"/>
                </a:moveTo>
                <a:lnTo>
                  <a:pt x="1208696" y="65570"/>
                </a:lnTo>
                <a:lnTo>
                  <a:pt x="1547461" y="123855"/>
                </a:lnTo>
                <a:lnTo>
                  <a:pt x="1797077" y="0"/>
                </a:lnTo>
                <a:lnTo>
                  <a:pt x="1921886" y="131141"/>
                </a:lnTo>
                <a:lnTo>
                  <a:pt x="2109098" y="123855"/>
                </a:lnTo>
                <a:lnTo>
                  <a:pt x="2349799" y="254996"/>
                </a:lnTo>
                <a:lnTo>
                  <a:pt x="2362079" y="311865"/>
                </a:lnTo>
                <a:lnTo>
                  <a:pt x="0" y="311865"/>
                </a:lnTo>
                <a:lnTo>
                  <a:pt x="31933" y="262282"/>
                </a:lnTo>
                <a:lnTo>
                  <a:pt x="263719" y="196711"/>
                </a:lnTo>
                <a:lnTo>
                  <a:pt x="548995" y="43714"/>
                </a:lnTo>
                <a:close/>
              </a:path>
            </a:pathLst>
          </a:custGeom>
          <a:solidFill>
            <a:srgbClr val="61493e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5"/>
          <p:cNvSpPr/>
          <p:nvPr/>
        </p:nvSpPr>
        <p:spPr>
          <a:xfrm>
            <a:off x="3815280" y="688680"/>
            <a:ext cx="5538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폭탄을 찾아라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~!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0" y="5295960"/>
            <a:ext cx="12187440" cy="1559160"/>
          </a:xfrm>
          <a:custGeom>
            <a:avLst/>
            <a:gdLst/>
            <a:ahLst/>
            <a:rect l="l" t="t" r="r" b="b"/>
            <a:pathLst>
              <a:path w="12197661" h="1559593">
                <a:moveTo>
                  <a:pt x="9148262" y="0"/>
                </a:moveTo>
                <a:lnTo>
                  <a:pt x="9436346" y="400050"/>
                </a:lnTo>
                <a:lnTo>
                  <a:pt x="10185365" y="495300"/>
                </a:lnTo>
                <a:lnTo>
                  <a:pt x="10550272" y="800100"/>
                </a:lnTo>
                <a:lnTo>
                  <a:pt x="11203263" y="628650"/>
                </a:lnTo>
                <a:lnTo>
                  <a:pt x="12197661" y="1045948"/>
                </a:lnTo>
                <a:lnTo>
                  <a:pt x="12197661" y="1559593"/>
                </a:lnTo>
                <a:lnTo>
                  <a:pt x="0" y="1559593"/>
                </a:lnTo>
                <a:lnTo>
                  <a:pt x="0" y="355027"/>
                </a:lnTo>
                <a:lnTo>
                  <a:pt x="1926951" y="590550"/>
                </a:lnTo>
                <a:lnTo>
                  <a:pt x="2330269" y="495300"/>
                </a:lnTo>
                <a:lnTo>
                  <a:pt x="3597840" y="800100"/>
                </a:lnTo>
                <a:lnTo>
                  <a:pt x="3943541" y="609600"/>
                </a:lnTo>
                <a:lnTo>
                  <a:pt x="4961438" y="1162050"/>
                </a:lnTo>
                <a:lnTo>
                  <a:pt x="5652841" y="1143000"/>
                </a:lnTo>
                <a:lnTo>
                  <a:pt x="6478682" y="1162050"/>
                </a:lnTo>
                <a:lnTo>
                  <a:pt x="6728355" y="933450"/>
                </a:lnTo>
                <a:lnTo>
                  <a:pt x="7112467" y="1009650"/>
                </a:lnTo>
                <a:lnTo>
                  <a:pt x="7765458" y="685800"/>
                </a:lnTo>
                <a:lnTo>
                  <a:pt x="8245598" y="152400"/>
                </a:lnTo>
                <a:lnTo>
                  <a:pt x="8610505" y="209550"/>
                </a:lnTo>
                <a:close/>
              </a:path>
            </a:pathLst>
          </a:custGeom>
          <a:solidFill>
            <a:srgbClr val="956c56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7"/>
          <p:cNvSpPr/>
          <p:nvPr/>
        </p:nvSpPr>
        <p:spPr>
          <a:xfrm>
            <a:off x="4567680" y="5242320"/>
            <a:ext cx="1808640" cy="501840"/>
          </a:xfrm>
          <a:custGeom>
            <a:avLst/>
            <a:gdLst/>
            <a:ahLst/>
            <a:rect l="l" t="t" r="r" b="b"/>
            <a:pathLst>
              <a:path w="8259097" h="3598606">
                <a:moveTo>
                  <a:pt x="324464" y="1061884"/>
                </a:moveTo>
                <a:lnTo>
                  <a:pt x="1091381" y="796413"/>
                </a:lnTo>
                <a:lnTo>
                  <a:pt x="2035277" y="176980"/>
                </a:lnTo>
                <a:lnTo>
                  <a:pt x="3244645" y="0"/>
                </a:lnTo>
                <a:lnTo>
                  <a:pt x="4218039" y="265471"/>
                </a:lnTo>
                <a:lnTo>
                  <a:pt x="5338916" y="501445"/>
                </a:lnTo>
                <a:lnTo>
                  <a:pt x="6164826" y="0"/>
                </a:lnTo>
                <a:lnTo>
                  <a:pt x="6577781" y="530942"/>
                </a:lnTo>
                <a:lnTo>
                  <a:pt x="7197213" y="501445"/>
                </a:lnTo>
                <a:lnTo>
                  <a:pt x="7993626" y="1032387"/>
                </a:lnTo>
                <a:lnTo>
                  <a:pt x="8259097" y="2536722"/>
                </a:lnTo>
                <a:lnTo>
                  <a:pt x="5279923" y="3598606"/>
                </a:lnTo>
                <a:lnTo>
                  <a:pt x="1917290" y="3215148"/>
                </a:lnTo>
                <a:lnTo>
                  <a:pt x="0" y="2477729"/>
                </a:lnTo>
                <a:lnTo>
                  <a:pt x="29497" y="1622322"/>
                </a:lnTo>
                <a:lnTo>
                  <a:pt x="324464" y="1061884"/>
                </a:lnTo>
                <a:close/>
              </a:path>
            </a:pathLst>
          </a:custGeom>
          <a:solidFill>
            <a:srgbClr val="61493e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8"/>
          <p:cNvSpPr/>
          <p:nvPr/>
        </p:nvSpPr>
        <p:spPr>
          <a:xfrm>
            <a:off x="4090320" y="6254640"/>
            <a:ext cx="954360" cy="237240"/>
          </a:xfrm>
          <a:custGeom>
            <a:avLst/>
            <a:gdLst/>
            <a:ahLst/>
            <a:rect l="l" t="t" r="r" b="b"/>
            <a:pathLst>
              <a:path w="2362079" h="311865">
                <a:moveTo>
                  <a:pt x="914505" y="0"/>
                </a:moveTo>
                <a:lnTo>
                  <a:pt x="1208696" y="65570"/>
                </a:lnTo>
                <a:lnTo>
                  <a:pt x="1547461" y="123855"/>
                </a:lnTo>
                <a:lnTo>
                  <a:pt x="1797077" y="0"/>
                </a:lnTo>
                <a:lnTo>
                  <a:pt x="1921886" y="131141"/>
                </a:lnTo>
                <a:lnTo>
                  <a:pt x="2109098" y="123855"/>
                </a:lnTo>
                <a:lnTo>
                  <a:pt x="2349799" y="254996"/>
                </a:lnTo>
                <a:lnTo>
                  <a:pt x="2362079" y="311865"/>
                </a:lnTo>
                <a:lnTo>
                  <a:pt x="0" y="311865"/>
                </a:lnTo>
                <a:lnTo>
                  <a:pt x="31933" y="262282"/>
                </a:lnTo>
                <a:lnTo>
                  <a:pt x="263719" y="196711"/>
                </a:lnTo>
                <a:lnTo>
                  <a:pt x="548995" y="43714"/>
                </a:lnTo>
                <a:close/>
              </a:path>
            </a:pathLst>
          </a:custGeom>
          <a:solidFill>
            <a:srgbClr val="956c56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9"/>
          <p:cNvSpPr/>
          <p:nvPr/>
        </p:nvSpPr>
        <p:spPr>
          <a:xfrm>
            <a:off x="7828560" y="5744520"/>
            <a:ext cx="954360" cy="237240"/>
          </a:xfrm>
          <a:custGeom>
            <a:avLst/>
            <a:gdLst/>
            <a:ahLst/>
            <a:rect l="l" t="t" r="r" b="b"/>
            <a:pathLst>
              <a:path w="2362079" h="311865">
                <a:moveTo>
                  <a:pt x="914505" y="0"/>
                </a:moveTo>
                <a:lnTo>
                  <a:pt x="1208696" y="65570"/>
                </a:lnTo>
                <a:lnTo>
                  <a:pt x="1547461" y="123855"/>
                </a:lnTo>
                <a:lnTo>
                  <a:pt x="1797077" y="0"/>
                </a:lnTo>
                <a:lnTo>
                  <a:pt x="1921886" y="131141"/>
                </a:lnTo>
                <a:lnTo>
                  <a:pt x="2109098" y="123855"/>
                </a:lnTo>
                <a:lnTo>
                  <a:pt x="2349799" y="254996"/>
                </a:lnTo>
                <a:lnTo>
                  <a:pt x="2362079" y="311865"/>
                </a:lnTo>
                <a:lnTo>
                  <a:pt x="0" y="311865"/>
                </a:lnTo>
                <a:lnTo>
                  <a:pt x="31933" y="262282"/>
                </a:lnTo>
                <a:lnTo>
                  <a:pt x="263719" y="196711"/>
                </a:lnTo>
                <a:lnTo>
                  <a:pt x="548995" y="43714"/>
                </a:lnTo>
                <a:close/>
              </a:path>
            </a:pathLst>
          </a:custGeom>
          <a:solidFill>
            <a:srgbClr val="956c56"/>
          </a:soli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130720" y="1572840"/>
            <a:ext cx="74880" cy="695880"/>
          </a:xfrm>
          <a:prstGeom prst="roundRect">
            <a:avLst>
              <a:gd name="adj" fmla="val 24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7414200" y="1553040"/>
            <a:ext cx="74880" cy="695880"/>
          </a:xfrm>
          <a:prstGeom prst="roundRect">
            <a:avLst>
              <a:gd name="adj" fmla="val 24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907880" y="1216080"/>
            <a:ext cx="2817720" cy="626760"/>
          </a:xfrm>
          <a:prstGeom prst="roundRect">
            <a:avLst>
              <a:gd name="adj" fmla="val 24487"/>
            </a:avLst>
          </a:prstGeom>
          <a:solidFill>
            <a:srgbClr val="58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4700160" y="2079720"/>
            <a:ext cx="3262680" cy="2365200"/>
          </a:xfrm>
          <a:prstGeom prst="roundRect">
            <a:avLst>
              <a:gd name="adj" fmla="val 5964"/>
            </a:avLst>
          </a:prstGeom>
          <a:solidFill>
            <a:srgbClr val="58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4575600" y="2823840"/>
            <a:ext cx="3410640" cy="1001160"/>
          </a:xfrm>
          <a:prstGeom prst="trapezoid">
            <a:avLst>
              <a:gd name="adj" fmla="val 72606"/>
            </a:avLst>
          </a:prstGeom>
          <a:solidFill>
            <a:srgbClr val="e6e5eb"/>
          </a:solidFill>
          <a:ln w="565200">
            <a:solidFill>
              <a:srgbClr val="e6e5e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6279840" y="2934000"/>
            <a:ext cx="264600" cy="424800"/>
          </a:xfrm>
          <a:custGeom>
            <a:avLst/>
            <a:gdLst/>
            <a:ahLst/>
            <a:rect l="l" t="t" r="r" b="b"/>
            <a:pathLst>
              <a:path w="1301" h="3409">
                <a:moveTo>
                  <a:pt x="1301" y="2798"/>
                </a:moveTo>
                <a:lnTo>
                  <a:pt x="1084" y="3409"/>
                </a:lnTo>
                <a:lnTo>
                  <a:pt x="576" y="3009"/>
                </a:lnTo>
                <a:lnTo>
                  <a:pt x="0" y="63"/>
                </a:lnTo>
                <a:lnTo>
                  <a:pt x="219" y="0"/>
                </a:lnTo>
                <a:lnTo>
                  <a:pt x="1301" y="2798"/>
                </a:lnTo>
                <a:close/>
              </a:path>
            </a:pathLst>
          </a:custGeom>
          <a:solidFill>
            <a:srgbClr val="ea5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6085800" y="2943000"/>
            <a:ext cx="445680" cy="680760"/>
          </a:xfrm>
          <a:custGeom>
            <a:avLst/>
            <a:gdLst/>
            <a:ahLst/>
            <a:rect l="l" t="t" r="r" b="b"/>
            <a:pathLst>
              <a:path w="1663" h="4914">
                <a:moveTo>
                  <a:pt x="1663" y="3898"/>
                </a:moveTo>
                <a:lnTo>
                  <a:pt x="832" y="4914"/>
                </a:lnTo>
                <a:lnTo>
                  <a:pt x="0" y="3898"/>
                </a:lnTo>
                <a:lnTo>
                  <a:pt x="569" y="0"/>
                </a:lnTo>
                <a:lnTo>
                  <a:pt x="1096" y="0"/>
                </a:lnTo>
                <a:lnTo>
                  <a:pt x="1663" y="3898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6175800" y="2722320"/>
            <a:ext cx="266040" cy="220320"/>
          </a:xfrm>
          <a:custGeom>
            <a:avLst/>
            <a:gdLst/>
            <a:ahLst/>
            <a:rect l="l" t="t" r="r" b="b"/>
            <a:pathLst>
              <a:path w="991" h="821">
                <a:moveTo>
                  <a:pt x="759" y="821"/>
                </a:moveTo>
                <a:lnTo>
                  <a:pt x="232" y="821"/>
                </a:lnTo>
                <a:lnTo>
                  <a:pt x="0" y="289"/>
                </a:lnTo>
                <a:lnTo>
                  <a:pt x="98" y="0"/>
                </a:lnTo>
                <a:lnTo>
                  <a:pt x="893" y="0"/>
                </a:lnTo>
                <a:lnTo>
                  <a:pt x="991" y="289"/>
                </a:lnTo>
                <a:lnTo>
                  <a:pt x="759" y="821"/>
                </a:lnTo>
                <a:close/>
              </a:path>
            </a:pathLst>
          </a:custGeom>
          <a:solidFill>
            <a:srgbClr val="ea5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5738760" y="2376720"/>
            <a:ext cx="569880" cy="701640"/>
          </a:xfrm>
          <a:custGeom>
            <a:avLst/>
            <a:gdLst/>
            <a:ahLst/>
            <a:rect l="l" t="t" r="r" b="b"/>
            <a:pathLst>
              <a:path w="2125" h="2616">
                <a:moveTo>
                  <a:pt x="0" y="559"/>
                </a:moveTo>
                <a:lnTo>
                  <a:pt x="1015" y="2616"/>
                </a:lnTo>
                <a:lnTo>
                  <a:pt x="2125" y="1288"/>
                </a:lnTo>
                <a:lnTo>
                  <a:pt x="236" y="0"/>
                </a:lnTo>
                <a:lnTo>
                  <a:pt x="0" y="559"/>
                </a:lnTo>
                <a:close/>
              </a:path>
            </a:pathLst>
          </a:custGeom>
          <a:gradFill>
            <a:gsLst>
              <a:gs pos="0">
                <a:srgbClr val="d6d6d6"/>
              </a:gs>
              <a:gs pos="100000">
                <a:srgbClr val="ffffff"/>
              </a:gs>
            </a:gsLst>
            <a:lin ang="0"/>
          </a:gra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6308640" y="2376720"/>
            <a:ext cx="570600" cy="701640"/>
          </a:xfrm>
          <a:custGeom>
            <a:avLst/>
            <a:gdLst/>
            <a:ahLst/>
            <a:rect l="l" t="t" r="r" b="b"/>
            <a:pathLst>
              <a:path w="2126" h="2616">
                <a:moveTo>
                  <a:pt x="1890" y="0"/>
                </a:moveTo>
                <a:lnTo>
                  <a:pt x="0" y="1288"/>
                </a:lnTo>
                <a:lnTo>
                  <a:pt x="1111" y="2616"/>
                </a:lnTo>
                <a:lnTo>
                  <a:pt x="2126" y="559"/>
                </a:lnTo>
                <a:lnTo>
                  <a:pt x="1890" y="0"/>
                </a:lnTo>
                <a:close/>
              </a:path>
            </a:pathLst>
          </a:custGeom>
          <a:gradFill>
            <a:gsLst>
              <a:gs pos="0">
                <a:srgbClr val="d6d6d6"/>
              </a:gs>
              <a:gs pos="100000">
                <a:srgbClr val="ffffff"/>
              </a:gs>
            </a:gsLst>
            <a:lin ang="10800000"/>
          </a:gra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5320440" y="1108800"/>
            <a:ext cx="1968120" cy="1714680"/>
          </a:xfrm>
          <a:custGeom>
            <a:avLst/>
            <a:gdLst/>
            <a:ahLst/>
            <a:rect l="l" t="t" r="r" b="b"/>
            <a:pathLst>
              <a:path w="5608" h="4886">
                <a:moveTo>
                  <a:pt x="5426" y="2899"/>
                </a:moveTo>
                <a:lnTo>
                  <a:pt x="5387" y="2961"/>
                </a:lnTo>
                <a:lnTo>
                  <a:pt x="5302" y="3073"/>
                </a:lnTo>
                <a:lnTo>
                  <a:pt x="5212" y="3173"/>
                </a:lnTo>
                <a:lnTo>
                  <a:pt x="5115" y="3255"/>
                </a:lnTo>
                <a:lnTo>
                  <a:pt x="5017" y="3321"/>
                </a:lnTo>
                <a:lnTo>
                  <a:pt x="4919" y="3369"/>
                </a:lnTo>
                <a:lnTo>
                  <a:pt x="4823" y="3396"/>
                </a:lnTo>
                <a:lnTo>
                  <a:pt x="4731" y="3403"/>
                </a:lnTo>
                <a:lnTo>
                  <a:pt x="4686" y="3399"/>
                </a:lnTo>
                <a:lnTo>
                  <a:pt x="4643" y="3478"/>
                </a:lnTo>
                <a:lnTo>
                  <a:pt x="4552" y="3632"/>
                </a:lnTo>
                <a:lnTo>
                  <a:pt x="4456" y="3782"/>
                </a:lnTo>
                <a:lnTo>
                  <a:pt x="4355" y="3923"/>
                </a:lnTo>
                <a:lnTo>
                  <a:pt x="4251" y="4058"/>
                </a:lnTo>
                <a:lnTo>
                  <a:pt x="4142" y="4185"/>
                </a:lnTo>
                <a:lnTo>
                  <a:pt x="4030" y="4303"/>
                </a:lnTo>
                <a:lnTo>
                  <a:pt x="3913" y="4413"/>
                </a:lnTo>
                <a:lnTo>
                  <a:pt x="3794" y="4512"/>
                </a:lnTo>
                <a:lnTo>
                  <a:pt x="3671" y="4601"/>
                </a:lnTo>
                <a:lnTo>
                  <a:pt x="3544" y="4679"/>
                </a:lnTo>
                <a:lnTo>
                  <a:pt x="3416" y="4745"/>
                </a:lnTo>
                <a:lnTo>
                  <a:pt x="3284" y="4800"/>
                </a:lnTo>
                <a:lnTo>
                  <a:pt x="3150" y="4842"/>
                </a:lnTo>
                <a:lnTo>
                  <a:pt x="3013" y="4871"/>
                </a:lnTo>
                <a:lnTo>
                  <a:pt x="2875" y="4885"/>
                </a:lnTo>
                <a:lnTo>
                  <a:pt x="2806" y="4886"/>
                </a:lnTo>
                <a:lnTo>
                  <a:pt x="2735" y="4885"/>
                </a:lnTo>
                <a:lnTo>
                  <a:pt x="2597" y="4871"/>
                </a:lnTo>
                <a:lnTo>
                  <a:pt x="2460" y="4842"/>
                </a:lnTo>
                <a:lnTo>
                  <a:pt x="2326" y="4799"/>
                </a:lnTo>
                <a:lnTo>
                  <a:pt x="2195" y="4744"/>
                </a:lnTo>
                <a:lnTo>
                  <a:pt x="2066" y="4676"/>
                </a:lnTo>
                <a:lnTo>
                  <a:pt x="1939" y="4598"/>
                </a:lnTo>
                <a:lnTo>
                  <a:pt x="1817" y="4508"/>
                </a:lnTo>
                <a:lnTo>
                  <a:pt x="1697" y="4408"/>
                </a:lnTo>
                <a:lnTo>
                  <a:pt x="1581" y="4299"/>
                </a:lnTo>
                <a:lnTo>
                  <a:pt x="1468" y="4181"/>
                </a:lnTo>
                <a:lnTo>
                  <a:pt x="1360" y="4054"/>
                </a:lnTo>
                <a:lnTo>
                  <a:pt x="1255" y="3920"/>
                </a:lnTo>
                <a:lnTo>
                  <a:pt x="1154" y="3777"/>
                </a:lnTo>
                <a:lnTo>
                  <a:pt x="1059" y="3631"/>
                </a:lnTo>
                <a:lnTo>
                  <a:pt x="967" y="3477"/>
                </a:lnTo>
                <a:lnTo>
                  <a:pt x="924" y="3399"/>
                </a:lnTo>
                <a:lnTo>
                  <a:pt x="881" y="3402"/>
                </a:lnTo>
                <a:lnTo>
                  <a:pt x="787" y="3393"/>
                </a:lnTo>
                <a:lnTo>
                  <a:pt x="691" y="3364"/>
                </a:lnTo>
                <a:lnTo>
                  <a:pt x="593" y="3317"/>
                </a:lnTo>
                <a:lnTo>
                  <a:pt x="495" y="3252"/>
                </a:lnTo>
                <a:lnTo>
                  <a:pt x="399" y="3170"/>
                </a:lnTo>
                <a:lnTo>
                  <a:pt x="308" y="3073"/>
                </a:lnTo>
                <a:lnTo>
                  <a:pt x="223" y="2961"/>
                </a:lnTo>
                <a:lnTo>
                  <a:pt x="186" y="2899"/>
                </a:lnTo>
                <a:lnTo>
                  <a:pt x="142" y="2826"/>
                </a:lnTo>
                <a:lnTo>
                  <a:pt x="73" y="2676"/>
                </a:lnTo>
                <a:lnTo>
                  <a:pt x="27" y="2529"/>
                </a:lnTo>
                <a:lnTo>
                  <a:pt x="3" y="2388"/>
                </a:lnTo>
                <a:lnTo>
                  <a:pt x="0" y="2255"/>
                </a:lnTo>
                <a:lnTo>
                  <a:pt x="18" y="2139"/>
                </a:lnTo>
                <a:lnTo>
                  <a:pt x="49" y="2061"/>
                </a:lnTo>
                <a:lnTo>
                  <a:pt x="75" y="2016"/>
                </a:lnTo>
                <a:lnTo>
                  <a:pt x="108" y="1977"/>
                </a:lnTo>
                <a:lnTo>
                  <a:pt x="145" y="1943"/>
                </a:lnTo>
                <a:lnTo>
                  <a:pt x="165" y="1930"/>
                </a:lnTo>
                <a:lnTo>
                  <a:pt x="209" y="1910"/>
                </a:lnTo>
                <a:lnTo>
                  <a:pt x="276" y="1891"/>
                </a:lnTo>
                <a:lnTo>
                  <a:pt x="324" y="1888"/>
                </a:lnTo>
                <a:lnTo>
                  <a:pt x="348" y="1891"/>
                </a:lnTo>
                <a:lnTo>
                  <a:pt x="377" y="1963"/>
                </a:lnTo>
                <a:lnTo>
                  <a:pt x="439" y="2097"/>
                </a:lnTo>
                <a:lnTo>
                  <a:pt x="531" y="2267"/>
                </a:lnTo>
                <a:lnTo>
                  <a:pt x="687" y="2494"/>
                </a:lnTo>
                <a:lnTo>
                  <a:pt x="712" y="2525"/>
                </a:lnTo>
                <a:lnTo>
                  <a:pt x="694" y="2412"/>
                </a:lnTo>
                <a:lnTo>
                  <a:pt x="678" y="2208"/>
                </a:lnTo>
                <a:lnTo>
                  <a:pt x="682" y="2023"/>
                </a:lnTo>
                <a:lnTo>
                  <a:pt x="705" y="1858"/>
                </a:lnTo>
                <a:lnTo>
                  <a:pt x="744" y="1705"/>
                </a:lnTo>
                <a:lnTo>
                  <a:pt x="795" y="1565"/>
                </a:lnTo>
                <a:lnTo>
                  <a:pt x="885" y="1370"/>
                </a:lnTo>
                <a:lnTo>
                  <a:pt x="1019" y="1119"/>
                </a:lnTo>
                <a:lnTo>
                  <a:pt x="1114" y="926"/>
                </a:lnTo>
                <a:lnTo>
                  <a:pt x="1169" y="789"/>
                </a:lnTo>
                <a:lnTo>
                  <a:pt x="1213" y="642"/>
                </a:lnTo>
                <a:lnTo>
                  <a:pt x="1245" y="481"/>
                </a:lnTo>
                <a:lnTo>
                  <a:pt x="1258" y="304"/>
                </a:lnTo>
                <a:lnTo>
                  <a:pt x="1254" y="108"/>
                </a:lnTo>
                <a:lnTo>
                  <a:pt x="1241" y="0"/>
                </a:lnTo>
                <a:lnTo>
                  <a:pt x="1245" y="9"/>
                </a:lnTo>
                <a:lnTo>
                  <a:pt x="1301" y="108"/>
                </a:lnTo>
                <a:lnTo>
                  <a:pt x="1385" y="222"/>
                </a:lnTo>
                <a:lnTo>
                  <a:pt x="1461" y="307"/>
                </a:lnTo>
                <a:lnTo>
                  <a:pt x="1553" y="395"/>
                </a:lnTo>
                <a:lnTo>
                  <a:pt x="1664" y="480"/>
                </a:lnTo>
                <a:lnTo>
                  <a:pt x="1792" y="556"/>
                </a:lnTo>
                <a:lnTo>
                  <a:pt x="1942" y="619"/>
                </a:lnTo>
                <a:lnTo>
                  <a:pt x="2110" y="665"/>
                </a:lnTo>
                <a:lnTo>
                  <a:pt x="2250" y="684"/>
                </a:lnTo>
                <a:lnTo>
                  <a:pt x="2351" y="688"/>
                </a:lnTo>
                <a:lnTo>
                  <a:pt x="2456" y="687"/>
                </a:lnTo>
                <a:lnTo>
                  <a:pt x="2567" y="675"/>
                </a:lnTo>
                <a:lnTo>
                  <a:pt x="2683" y="657"/>
                </a:lnTo>
                <a:lnTo>
                  <a:pt x="2806" y="629"/>
                </a:lnTo>
                <a:lnTo>
                  <a:pt x="2934" y="592"/>
                </a:lnTo>
                <a:lnTo>
                  <a:pt x="3068" y="544"/>
                </a:lnTo>
                <a:lnTo>
                  <a:pt x="3208" y="485"/>
                </a:lnTo>
                <a:lnTo>
                  <a:pt x="3354" y="415"/>
                </a:lnTo>
                <a:lnTo>
                  <a:pt x="3429" y="375"/>
                </a:lnTo>
                <a:lnTo>
                  <a:pt x="3304" y="614"/>
                </a:lnTo>
                <a:lnTo>
                  <a:pt x="3409" y="592"/>
                </a:lnTo>
                <a:lnTo>
                  <a:pt x="3603" y="562"/>
                </a:lnTo>
                <a:lnTo>
                  <a:pt x="3782" y="550"/>
                </a:lnTo>
                <a:lnTo>
                  <a:pt x="3945" y="553"/>
                </a:lnTo>
                <a:lnTo>
                  <a:pt x="4092" y="572"/>
                </a:lnTo>
                <a:lnTo>
                  <a:pt x="4224" y="603"/>
                </a:lnTo>
                <a:lnTo>
                  <a:pt x="4342" y="648"/>
                </a:lnTo>
                <a:lnTo>
                  <a:pt x="4449" y="706"/>
                </a:lnTo>
                <a:lnTo>
                  <a:pt x="4541" y="772"/>
                </a:lnTo>
                <a:lnTo>
                  <a:pt x="4621" y="850"/>
                </a:lnTo>
                <a:lnTo>
                  <a:pt x="4691" y="935"/>
                </a:lnTo>
                <a:lnTo>
                  <a:pt x="4751" y="1028"/>
                </a:lnTo>
                <a:lnTo>
                  <a:pt x="4800" y="1128"/>
                </a:lnTo>
                <a:lnTo>
                  <a:pt x="4840" y="1233"/>
                </a:lnTo>
                <a:lnTo>
                  <a:pt x="4872" y="1342"/>
                </a:lnTo>
                <a:lnTo>
                  <a:pt x="4896" y="1455"/>
                </a:lnTo>
                <a:lnTo>
                  <a:pt x="4919" y="1627"/>
                </a:lnTo>
                <a:lnTo>
                  <a:pt x="4930" y="1859"/>
                </a:lnTo>
                <a:lnTo>
                  <a:pt x="4922" y="2085"/>
                </a:lnTo>
                <a:lnTo>
                  <a:pt x="4901" y="2297"/>
                </a:lnTo>
                <a:lnTo>
                  <a:pt x="4856" y="2574"/>
                </a:lnTo>
                <a:lnTo>
                  <a:pt x="4801" y="2808"/>
                </a:lnTo>
                <a:lnTo>
                  <a:pt x="4793" y="2841"/>
                </a:lnTo>
                <a:lnTo>
                  <a:pt x="4840" y="2781"/>
                </a:lnTo>
                <a:lnTo>
                  <a:pt x="4928" y="2659"/>
                </a:lnTo>
                <a:lnTo>
                  <a:pt x="5046" y="2476"/>
                </a:lnTo>
                <a:lnTo>
                  <a:pt x="5174" y="2237"/>
                </a:lnTo>
                <a:lnTo>
                  <a:pt x="5272" y="2003"/>
                </a:lnTo>
                <a:lnTo>
                  <a:pt x="5311" y="1891"/>
                </a:lnTo>
                <a:lnTo>
                  <a:pt x="5340" y="1894"/>
                </a:lnTo>
                <a:lnTo>
                  <a:pt x="5402" y="1915"/>
                </a:lnTo>
                <a:lnTo>
                  <a:pt x="5426" y="1930"/>
                </a:lnTo>
                <a:lnTo>
                  <a:pt x="5449" y="1943"/>
                </a:lnTo>
                <a:lnTo>
                  <a:pt x="5490" y="1974"/>
                </a:lnTo>
                <a:lnTo>
                  <a:pt x="5524" y="2013"/>
                </a:lnTo>
                <a:lnTo>
                  <a:pt x="5553" y="2058"/>
                </a:lnTo>
                <a:lnTo>
                  <a:pt x="5576" y="2107"/>
                </a:lnTo>
                <a:lnTo>
                  <a:pt x="5593" y="2162"/>
                </a:lnTo>
                <a:lnTo>
                  <a:pt x="5608" y="2252"/>
                </a:lnTo>
                <a:lnTo>
                  <a:pt x="5608" y="2383"/>
                </a:lnTo>
                <a:lnTo>
                  <a:pt x="5583" y="2526"/>
                </a:lnTo>
                <a:lnTo>
                  <a:pt x="5537" y="2674"/>
                </a:lnTo>
                <a:lnTo>
                  <a:pt x="5469" y="2824"/>
                </a:lnTo>
                <a:lnTo>
                  <a:pt x="5426" y="2899"/>
                </a:lnTo>
                <a:close/>
              </a:path>
            </a:pathLst>
          </a:custGeom>
          <a:solidFill>
            <a:srgbClr val="fdcc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5324400" y="459360"/>
            <a:ext cx="1966320" cy="1646280"/>
          </a:xfrm>
          <a:custGeom>
            <a:avLst/>
            <a:gdLst/>
            <a:ahLst/>
            <a:rect l="l" t="t" r="r" b="b"/>
            <a:pathLst>
              <a:path w="5604" h="4693">
                <a:moveTo>
                  <a:pt x="4099" y="585"/>
                </a:moveTo>
                <a:lnTo>
                  <a:pt x="4135" y="582"/>
                </a:lnTo>
                <a:lnTo>
                  <a:pt x="4212" y="591"/>
                </a:lnTo>
                <a:lnTo>
                  <a:pt x="4333" y="621"/>
                </a:lnTo>
                <a:lnTo>
                  <a:pt x="4543" y="709"/>
                </a:lnTo>
                <a:lnTo>
                  <a:pt x="4580" y="729"/>
                </a:lnTo>
                <a:lnTo>
                  <a:pt x="4541" y="686"/>
                </a:lnTo>
                <a:lnTo>
                  <a:pt x="4462" y="606"/>
                </a:lnTo>
                <a:lnTo>
                  <a:pt x="4380" y="537"/>
                </a:lnTo>
                <a:lnTo>
                  <a:pt x="4297" y="474"/>
                </a:lnTo>
                <a:lnTo>
                  <a:pt x="4210" y="419"/>
                </a:lnTo>
                <a:lnTo>
                  <a:pt x="4122" y="372"/>
                </a:lnTo>
                <a:lnTo>
                  <a:pt x="3990" y="313"/>
                </a:lnTo>
                <a:lnTo>
                  <a:pt x="3810" y="256"/>
                </a:lnTo>
                <a:lnTo>
                  <a:pt x="3630" y="222"/>
                </a:lnTo>
                <a:lnTo>
                  <a:pt x="3453" y="206"/>
                </a:lnTo>
                <a:lnTo>
                  <a:pt x="3282" y="206"/>
                </a:lnTo>
                <a:lnTo>
                  <a:pt x="3117" y="218"/>
                </a:lnTo>
                <a:lnTo>
                  <a:pt x="2965" y="239"/>
                </a:lnTo>
                <a:lnTo>
                  <a:pt x="2762" y="282"/>
                </a:lnTo>
                <a:lnTo>
                  <a:pt x="2471" y="373"/>
                </a:lnTo>
                <a:lnTo>
                  <a:pt x="2429" y="392"/>
                </a:lnTo>
                <a:lnTo>
                  <a:pt x="2514" y="324"/>
                </a:lnTo>
                <a:lnTo>
                  <a:pt x="2677" y="216"/>
                </a:lnTo>
                <a:lnTo>
                  <a:pt x="2828" y="141"/>
                </a:lnTo>
                <a:lnTo>
                  <a:pt x="2965" y="91"/>
                </a:lnTo>
                <a:lnTo>
                  <a:pt x="3083" y="62"/>
                </a:lnTo>
                <a:lnTo>
                  <a:pt x="3178" y="49"/>
                </a:lnTo>
                <a:lnTo>
                  <a:pt x="3271" y="46"/>
                </a:lnTo>
                <a:lnTo>
                  <a:pt x="3284" y="46"/>
                </a:lnTo>
                <a:lnTo>
                  <a:pt x="3195" y="33"/>
                </a:lnTo>
                <a:lnTo>
                  <a:pt x="3025" y="14"/>
                </a:lnTo>
                <a:lnTo>
                  <a:pt x="2786" y="0"/>
                </a:lnTo>
                <a:lnTo>
                  <a:pt x="2498" y="6"/>
                </a:lnTo>
                <a:lnTo>
                  <a:pt x="2243" y="35"/>
                </a:lnTo>
                <a:lnTo>
                  <a:pt x="2019" y="85"/>
                </a:lnTo>
                <a:lnTo>
                  <a:pt x="1823" y="151"/>
                </a:lnTo>
                <a:lnTo>
                  <a:pt x="1655" y="231"/>
                </a:lnTo>
                <a:lnTo>
                  <a:pt x="1512" y="320"/>
                </a:lnTo>
                <a:lnTo>
                  <a:pt x="1391" y="413"/>
                </a:lnTo>
                <a:lnTo>
                  <a:pt x="1293" y="508"/>
                </a:lnTo>
                <a:lnTo>
                  <a:pt x="1214" y="601"/>
                </a:lnTo>
                <a:lnTo>
                  <a:pt x="1152" y="687"/>
                </a:lnTo>
                <a:lnTo>
                  <a:pt x="1087" y="801"/>
                </a:lnTo>
                <a:lnTo>
                  <a:pt x="1050" y="892"/>
                </a:lnTo>
                <a:lnTo>
                  <a:pt x="1047" y="902"/>
                </a:lnTo>
                <a:lnTo>
                  <a:pt x="1033" y="876"/>
                </a:lnTo>
                <a:lnTo>
                  <a:pt x="1007" y="821"/>
                </a:lnTo>
                <a:lnTo>
                  <a:pt x="982" y="733"/>
                </a:lnTo>
                <a:lnTo>
                  <a:pt x="968" y="618"/>
                </a:lnTo>
                <a:lnTo>
                  <a:pt x="968" y="517"/>
                </a:lnTo>
                <a:lnTo>
                  <a:pt x="971" y="478"/>
                </a:lnTo>
                <a:lnTo>
                  <a:pt x="959" y="501"/>
                </a:lnTo>
                <a:lnTo>
                  <a:pt x="939" y="549"/>
                </a:lnTo>
                <a:lnTo>
                  <a:pt x="920" y="628"/>
                </a:lnTo>
                <a:lnTo>
                  <a:pt x="913" y="742"/>
                </a:lnTo>
                <a:lnTo>
                  <a:pt x="919" y="856"/>
                </a:lnTo>
                <a:lnTo>
                  <a:pt x="942" y="1015"/>
                </a:lnTo>
                <a:lnTo>
                  <a:pt x="976" y="1155"/>
                </a:lnTo>
                <a:lnTo>
                  <a:pt x="981" y="1169"/>
                </a:lnTo>
                <a:lnTo>
                  <a:pt x="966" y="1139"/>
                </a:lnTo>
                <a:lnTo>
                  <a:pt x="935" y="1084"/>
                </a:lnTo>
                <a:lnTo>
                  <a:pt x="896" y="1040"/>
                </a:lnTo>
                <a:lnTo>
                  <a:pt x="853" y="1001"/>
                </a:lnTo>
                <a:lnTo>
                  <a:pt x="781" y="955"/>
                </a:lnTo>
                <a:lnTo>
                  <a:pt x="678" y="916"/>
                </a:lnTo>
                <a:lnTo>
                  <a:pt x="578" y="896"/>
                </a:lnTo>
                <a:lnTo>
                  <a:pt x="488" y="889"/>
                </a:lnTo>
                <a:lnTo>
                  <a:pt x="390" y="890"/>
                </a:lnTo>
                <a:lnTo>
                  <a:pt x="376" y="892"/>
                </a:lnTo>
                <a:lnTo>
                  <a:pt x="448" y="906"/>
                </a:lnTo>
                <a:lnTo>
                  <a:pt x="570" y="945"/>
                </a:lnTo>
                <a:lnTo>
                  <a:pt x="664" y="995"/>
                </a:lnTo>
                <a:lnTo>
                  <a:pt x="735" y="1048"/>
                </a:lnTo>
                <a:lnTo>
                  <a:pt x="785" y="1102"/>
                </a:lnTo>
                <a:lnTo>
                  <a:pt x="818" y="1149"/>
                </a:lnTo>
                <a:lnTo>
                  <a:pt x="844" y="1201"/>
                </a:lnTo>
                <a:lnTo>
                  <a:pt x="845" y="1208"/>
                </a:lnTo>
                <a:lnTo>
                  <a:pt x="753" y="1244"/>
                </a:lnTo>
                <a:lnTo>
                  <a:pt x="592" y="1329"/>
                </a:lnTo>
                <a:lnTo>
                  <a:pt x="454" y="1426"/>
                </a:lnTo>
                <a:lnTo>
                  <a:pt x="339" y="1532"/>
                </a:lnTo>
                <a:lnTo>
                  <a:pt x="245" y="1645"/>
                </a:lnTo>
                <a:lnTo>
                  <a:pt x="169" y="1763"/>
                </a:lnTo>
                <a:lnTo>
                  <a:pt x="111" y="1882"/>
                </a:lnTo>
                <a:lnTo>
                  <a:pt x="67" y="2000"/>
                </a:lnTo>
                <a:lnTo>
                  <a:pt x="36" y="2117"/>
                </a:lnTo>
                <a:lnTo>
                  <a:pt x="16" y="2227"/>
                </a:lnTo>
                <a:lnTo>
                  <a:pt x="0" y="2378"/>
                </a:lnTo>
                <a:lnTo>
                  <a:pt x="6" y="2597"/>
                </a:lnTo>
                <a:lnTo>
                  <a:pt x="10" y="2630"/>
                </a:lnTo>
                <a:lnTo>
                  <a:pt x="251" y="2342"/>
                </a:lnTo>
                <a:lnTo>
                  <a:pt x="225" y="2448"/>
                </a:lnTo>
                <a:lnTo>
                  <a:pt x="193" y="2656"/>
                </a:lnTo>
                <a:lnTo>
                  <a:pt x="182" y="2856"/>
                </a:lnTo>
                <a:lnTo>
                  <a:pt x="187" y="3047"/>
                </a:lnTo>
                <a:lnTo>
                  <a:pt x="209" y="3230"/>
                </a:lnTo>
                <a:lnTo>
                  <a:pt x="244" y="3403"/>
                </a:lnTo>
                <a:lnTo>
                  <a:pt x="290" y="3564"/>
                </a:lnTo>
                <a:lnTo>
                  <a:pt x="342" y="3713"/>
                </a:lnTo>
                <a:lnTo>
                  <a:pt x="399" y="3850"/>
                </a:lnTo>
                <a:lnTo>
                  <a:pt x="458" y="3972"/>
                </a:lnTo>
                <a:lnTo>
                  <a:pt x="546" y="4130"/>
                </a:lnTo>
                <a:lnTo>
                  <a:pt x="688" y="4339"/>
                </a:lnTo>
                <a:lnTo>
                  <a:pt x="712" y="4367"/>
                </a:lnTo>
                <a:lnTo>
                  <a:pt x="693" y="4254"/>
                </a:lnTo>
                <a:lnTo>
                  <a:pt x="677" y="4050"/>
                </a:lnTo>
                <a:lnTo>
                  <a:pt x="681" y="3867"/>
                </a:lnTo>
                <a:lnTo>
                  <a:pt x="704" y="3700"/>
                </a:lnTo>
                <a:lnTo>
                  <a:pt x="743" y="3549"/>
                </a:lnTo>
                <a:lnTo>
                  <a:pt x="794" y="3407"/>
                </a:lnTo>
                <a:lnTo>
                  <a:pt x="883" y="3212"/>
                </a:lnTo>
                <a:lnTo>
                  <a:pt x="1018" y="2962"/>
                </a:lnTo>
                <a:lnTo>
                  <a:pt x="1112" y="2769"/>
                </a:lnTo>
                <a:lnTo>
                  <a:pt x="1168" y="2631"/>
                </a:lnTo>
                <a:lnTo>
                  <a:pt x="1213" y="2484"/>
                </a:lnTo>
                <a:lnTo>
                  <a:pt x="1243" y="2324"/>
                </a:lnTo>
                <a:lnTo>
                  <a:pt x="1257" y="2147"/>
                </a:lnTo>
                <a:lnTo>
                  <a:pt x="1251" y="1950"/>
                </a:lnTo>
                <a:lnTo>
                  <a:pt x="1240" y="1842"/>
                </a:lnTo>
                <a:lnTo>
                  <a:pt x="1244" y="1852"/>
                </a:lnTo>
                <a:lnTo>
                  <a:pt x="1300" y="1950"/>
                </a:lnTo>
                <a:lnTo>
                  <a:pt x="1384" y="2065"/>
                </a:lnTo>
                <a:lnTo>
                  <a:pt x="1459" y="2150"/>
                </a:lnTo>
                <a:lnTo>
                  <a:pt x="1552" y="2237"/>
                </a:lnTo>
                <a:lnTo>
                  <a:pt x="1662" y="2322"/>
                </a:lnTo>
                <a:lnTo>
                  <a:pt x="1791" y="2398"/>
                </a:lnTo>
                <a:lnTo>
                  <a:pt x="1940" y="2461"/>
                </a:lnTo>
                <a:lnTo>
                  <a:pt x="2108" y="2507"/>
                </a:lnTo>
                <a:lnTo>
                  <a:pt x="2249" y="2526"/>
                </a:lnTo>
                <a:lnTo>
                  <a:pt x="2350" y="2532"/>
                </a:lnTo>
                <a:lnTo>
                  <a:pt x="2455" y="2529"/>
                </a:lnTo>
                <a:lnTo>
                  <a:pt x="2566" y="2519"/>
                </a:lnTo>
                <a:lnTo>
                  <a:pt x="2683" y="2500"/>
                </a:lnTo>
                <a:lnTo>
                  <a:pt x="2805" y="2471"/>
                </a:lnTo>
                <a:lnTo>
                  <a:pt x="2933" y="2434"/>
                </a:lnTo>
                <a:lnTo>
                  <a:pt x="3067" y="2386"/>
                </a:lnTo>
                <a:lnTo>
                  <a:pt x="3207" y="2327"/>
                </a:lnTo>
                <a:lnTo>
                  <a:pt x="3352" y="2257"/>
                </a:lnTo>
                <a:lnTo>
                  <a:pt x="3428" y="2216"/>
                </a:lnTo>
                <a:lnTo>
                  <a:pt x="3303" y="2457"/>
                </a:lnTo>
                <a:lnTo>
                  <a:pt x="3410" y="2434"/>
                </a:lnTo>
                <a:lnTo>
                  <a:pt x="3607" y="2404"/>
                </a:lnTo>
                <a:lnTo>
                  <a:pt x="3787" y="2391"/>
                </a:lnTo>
                <a:lnTo>
                  <a:pt x="3951" y="2395"/>
                </a:lnTo>
                <a:lnTo>
                  <a:pt x="4098" y="2415"/>
                </a:lnTo>
                <a:lnTo>
                  <a:pt x="4232" y="2448"/>
                </a:lnTo>
                <a:lnTo>
                  <a:pt x="4351" y="2494"/>
                </a:lnTo>
                <a:lnTo>
                  <a:pt x="4456" y="2553"/>
                </a:lnTo>
                <a:lnTo>
                  <a:pt x="4548" y="2623"/>
                </a:lnTo>
                <a:lnTo>
                  <a:pt x="4629" y="2702"/>
                </a:lnTo>
                <a:lnTo>
                  <a:pt x="4698" y="2790"/>
                </a:lnTo>
                <a:lnTo>
                  <a:pt x="4757" y="2886"/>
                </a:lnTo>
                <a:lnTo>
                  <a:pt x="4805" y="2988"/>
                </a:lnTo>
                <a:lnTo>
                  <a:pt x="4845" y="3095"/>
                </a:lnTo>
                <a:lnTo>
                  <a:pt x="4875" y="3207"/>
                </a:lnTo>
                <a:lnTo>
                  <a:pt x="4898" y="3322"/>
                </a:lnTo>
                <a:lnTo>
                  <a:pt x="4921" y="3498"/>
                </a:lnTo>
                <a:lnTo>
                  <a:pt x="4929" y="3734"/>
                </a:lnTo>
                <a:lnTo>
                  <a:pt x="4919" y="3962"/>
                </a:lnTo>
                <a:lnTo>
                  <a:pt x="4895" y="4175"/>
                </a:lnTo>
                <a:lnTo>
                  <a:pt x="4849" y="4449"/>
                </a:lnTo>
                <a:lnTo>
                  <a:pt x="4798" y="4672"/>
                </a:lnTo>
                <a:lnTo>
                  <a:pt x="4790" y="4693"/>
                </a:lnTo>
                <a:lnTo>
                  <a:pt x="4865" y="4595"/>
                </a:lnTo>
                <a:lnTo>
                  <a:pt x="4998" y="4403"/>
                </a:lnTo>
                <a:lnTo>
                  <a:pt x="5109" y="4210"/>
                </a:lnTo>
                <a:lnTo>
                  <a:pt x="5204" y="4019"/>
                </a:lnTo>
                <a:lnTo>
                  <a:pt x="5280" y="3835"/>
                </a:lnTo>
                <a:lnTo>
                  <a:pt x="5343" y="3658"/>
                </a:lnTo>
                <a:lnTo>
                  <a:pt x="5391" y="3488"/>
                </a:lnTo>
                <a:lnTo>
                  <a:pt x="5428" y="3328"/>
                </a:lnTo>
                <a:lnTo>
                  <a:pt x="5466" y="3109"/>
                </a:lnTo>
                <a:lnTo>
                  <a:pt x="5487" y="2867"/>
                </a:lnTo>
                <a:lnTo>
                  <a:pt x="5486" y="2624"/>
                </a:lnTo>
                <a:lnTo>
                  <a:pt x="5481" y="2591"/>
                </a:lnTo>
                <a:lnTo>
                  <a:pt x="5578" y="2975"/>
                </a:lnTo>
                <a:lnTo>
                  <a:pt x="5589" y="2895"/>
                </a:lnTo>
                <a:lnTo>
                  <a:pt x="5602" y="2739"/>
                </a:lnTo>
                <a:lnTo>
                  <a:pt x="5604" y="2589"/>
                </a:lnTo>
                <a:lnTo>
                  <a:pt x="5597" y="2445"/>
                </a:lnTo>
                <a:lnTo>
                  <a:pt x="5579" y="2307"/>
                </a:lnTo>
                <a:lnTo>
                  <a:pt x="5553" y="2176"/>
                </a:lnTo>
                <a:lnTo>
                  <a:pt x="5520" y="2051"/>
                </a:lnTo>
                <a:lnTo>
                  <a:pt x="5480" y="1930"/>
                </a:lnTo>
                <a:lnTo>
                  <a:pt x="5433" y="1816"/>
                </a:lnTo>
                <a:lnTo>
                  <a:pt x="5379" y="1707"/>
                </a:lnTo>
                <a:lnTo>
                  <a:pt x="5290" y="1553"/>
                </a:lnTo>
                <a:lnTo>
                  <a:pt x="5156" y="1368"/>
                </a:lnTo>
                <a:lnTo>
                  <a:pt x="5011" y="1205"/>
                </a:lnTo>
                <a:lnTo>
                  <a:pt x="4861" y="1061"/>
                </a:lnTo>
                <a:lnTo>
                  <a:pt x="4710" y="939"/>
                </a:lnTo>
                <a:lnTo>
                  <a:pt x="4563" y="835"/>
                </a:lnTo>
                <a:lnTo>
                  <a:pt x="4429" y="750"/>
                </a:lnTo>
                <a:lnTo>
                  <a:pt x="4255" y="654"/>
                </a:lnTo>
                <a:lnTo>
                  <a:pt x="4114" y="589"/>
                </a:lnTo>
                <a:lnTo>
                  <a:pt x="4099" y="5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5936400" y="1861560"/>
            <a:ext cx="183240" cy="201960"/>
          </a:xfrm>
          <a:custGeom>
            <a:avLst/>
            <a:gdLst/>
            <a:ahLst/>
            <a:rect l="l" t="t" r="r" b="b"/>
            <a:pathLst>
              <a:path w="236" h="259">
                <a:moveTo>
                  <a:pt x="236" y="130"/>
                </a:moveTo>
                <a:lnTo>
                  <a:pt x="235" y="156"/>
                </a:lnTo>
                <a:lnTo>
                  <a:pt x="218" y="203"/>
                </a:lnTo>
                <a:lnTo>
                  <a:pt x="185" y="238"/>
                </a:lnTo>
                <a:lnTo>
                  <a:pt x="143" y="258"/>
                </a:lnTo>
                <a:lnTo>
                  <a:pt x="118" y="259"/>
                </a:lnTo>
                <a:lnTo>
                  <a:pt x="94" y="258"/>
                </a:lnTo>
                <a:lnTo>
                  <a:pt x="52" y="238"/>
                </a:lnTo>
                <a:lnTo>
                  <a:pt x="19" y="203"/>
                </a:lnTo>
                <a:lnTo>
                  <a:pt x="2" y="156"/>
                </a:lnTo>
                <a:lnTo>
                  <a:pt x="0" y="130"/>
                </a:lnTo>
                <a:lnTo>
                  <a:pt x="2" y="104"/>
                </a:lnTo>
                <a:lnTo>
                  <a:pt x="19" y="56"/>
                </a:lnTo>
                <a:lnTo>
                  <a:pt x="52" y="22"/>
                </a:lnTo>
                <a:lnTo>
                  <a:pt x="94" y="2"/>
                </a:lnTo>
                <a:lnTo>
                  <a:pt x="118" y="0"/>
                </a:lnTo>
                <a:lnTo>
                  <a:pt x="143" y="2"/>
                </a:lnTo>
                <a:lnTo>
                  <a:pt x="185" y="22"/>
                </a:lnTo>
                <a:lnTo>
                  <a:pt x="218" y="56"/>
                </a:lnTo>
                <a:lnTo>
                  <a:pt x="235" y="104"/>
                </a:lnTo>
                <a:lnTo>
                  <a:pt x="236" y="130"/>
                </a:lnTo>
                <a:close/>
              </a:path>
            </a:pathLst>
          </a:custGeom>
          <a:solidFill>
            <a:srgbClr val="3b25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5960160" y="1890000"/>
            <a:ext cx="56160" cy="56160"/>
          </a:xfrm>
          <a:custGeom>
            <a:avLst/>
            <a:gdLst/>
            <a:ahLst/>
            <a:rect l="l" t="t" r="r" b="b"/>
            <a:pathLst>
              <a:path w="71" h="72">
                <a:moveTo>
                  <a:pt x="71" y="36"/>
                </a:moveTo>
                <a:lnTo>
                  <a:pt x="68" y="51"/>
                </a:lnTo>
                <a:lnTo>
                  <a:pt x="49" y="69"/>
                </a:lnTo>
                <a:lnTo>
                  <a:pt x="35" y="72"/>
                </a:lnTo>
                <a:lnTo>
                  <a:pt x="20" y="69"/>
                </a:lnTo>
                <a:lnTo>
                  <a:pt x="2" y="51"/>
                </a:lnTo>
                <a:lnTo>
                  <a:pt x="0" y="36"/>
                </a:lnTo>
                <a:lnTo>
                  <a:pt x="2" y="22"/>
                </a:lnTo>
                <a:lnTo>
                  <a:pt x="20" y="3"/>
                </a:lnTo>
                <a:lnTo>
                  <a:pt x="35" y="0"/>
                </a:lnTo>
                <a:lnTo>
                  <a:pt x="49" y="3"/>
                </a:lnTo>
                <a:lnTo>
                  <a:pt x="68" y="22"/>
                </a:lnTo>
                <a:lnTo>
                  <a:pt x="7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5"/>
          <p:cNvSpPr/>
          <p:nvPr/>
        </p:nvSpPr>
        <p:spPr>
          <a:xfrm flipV="1">
            <a:off x="5870520" y="1644480"/>
            <a:ext cx="305640" cy="77760"/>
          </a:xfrm>
          <a:custGeom>
            <a:avLst/>
            <a:gdLst/>
            <a:ahLst/>
            <a:rect l="l" t="t" r="r" b="b"/>
            <a:pathLst>
              <a:path w="389" h="169">
                <a:moveTo>
                  <a:pt x="12" y="154"/>
                </a:moveTo>
                <a:lnTo>
                  <a:pt x="23" y="159"/>
                </a:lnTo>
                <a:lnTo>
                  <a:pt x="47" y="157"/>
                </a:lnTo>
                <a:lnTo>
                  <a:pt x="92" y="143"/>
                </a:lnTo>
                <a:lnTo>
                  <a:pt x="153" y="127"/>
                </a:lnTo>
                <a:lnTo>
                  <a:pt x="201" y="121"/>
                </a:lnTo>
                <a:lnTo>
                  <a:pt x="259" y="128"/>
                </a:lnTo>
                <a:lnTo>
                  <a:pt x="327" y="149"/>
                </a:lnTo>
                <a:lnTo>
                  <a:pt x="364" y="167"/>
                </a:lnTo>
                <a:lnTo>
                  <a:pt x="371" y="169"/>
                </a:lnTo>
                <a:lnTo>
                  <a:pt x="381" y="159"/>
                </a:lnTo>
                <a:lnTo>
                  <a:pt x="389" y="137"/>
                </a:lnTo>
                <a:lnTo>
                  <a:pt x="386" y="107"/>
                </a:lnTo>
                <a:lnTo>
                  <a:pt x="373" y="74"/>
                </a:lnTo>
                <a:lnTo>
                  <a:pt x="347" y="42"/>
                </a:lnTo>
                <a:lnTo>
                  <a:pt x="304" y="16"/>
                </a:lnTo>
                <a:lnTo>
                  <a:pt x="243" y="2"/>
                </a:lnTo>
                <a:lnTo>
                  <a:pt x="203" y="0"/>
                </a:lnTo>
                <a:lnTo>
                  <a:pt x="168" y="0"/>
                </a:lnTo>
                <a:lnTo>
                  <a:pt x="111" y="12"/>
                </a:lnTo>
                <a:lnTo>
                  <a:pt x="66" y="32"/>
                </a:lnTo>
                <a:lnTo>
                  <a:pt x="35" y="58"/>
                </a:lnTo>
                <a:lnTo>
                  <a:pt x="13" y="85"/>
                </a:lnTo>
                <a:lnTo>
                  <a:pt x="3" y="111"/>
                </a:lnTo>
                <a:lnTo>
                  <a:pt x="0" y="134"/>
                </a:lnTo>
                <a:lnTo>
                  <a:pt x="6" y="151"/>
                </a:lnTo>
                <a:lnTo>
                  <a:pt x="12" y="154"/>
                </a:lnTo>
                <a:close/>
              </a:path>
            </a:pathLst>
          </a:custGeom>
          <a:solidFill>
            <a:srgbClr val="5136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6584040" y="1861560"/>
            <a:ext cx="185400" cy="201960"/>
          </a:xfrm>
          <a:custGeom>
            <a:avLst/>
            <a:gdLst/>
            <a:ahLst/>
            <a:rect l="l" t="t" r="r" b="b"/>
            <a:pathLst>
              <a:path w="236" h="259">
                <a:moveTo>
                  <a:pt x="236" y="130"/>
                </a:moveTo>
                <a:lnTo>
                  <a:pt x="235" y="156"/>
                </a:lnTo>
                <a:lnTo>
                  <a:pt x="217" y="203"/>
                </a:lnTo>
                <a:lnTo>
                  <a:pt x="184" y="238"/>
                </a:lnTo>
                <a:lnTo>
                  <a:pt x="143" y="258"/>
                </a:lnTo>
                <a:lnTo>
                  <a:pt x="118" y="259"/>
                </a:lnTo>
                <a:lnTo>
                  <a:pt x="94" y="258"/>
                </a:lnTo>
                <a:lnTo>
                  <a:pt x="52" y="238"/>
                </a:lnTo>
                <a:lnTo>
                  <a:pt x="19" y="203"/>
                </a:lnTo>
                <a:lnTo>
                  <a:pt x="2" y="156"/>
                </a:lnTo>
                <a:lnTo>
                  <a:pt x="0" y="130"/>
                </a:lnTo>
                <a:lnTo>
                  <a:pt x="2" y="104"/>
                </a:lnTo>
                <a:lnTo>
                  <a:pt x="19" y="56"/>
                </a:lnTo>
                <a:lnTo>
                  <a:pt x="52" y="22"/>
                </a:lnTo>
                <a:lnTo>
                  <a:pt x="94" y="2"/>
                </a:lnTo>
                <a:lnTo>
                  <a:pt x="118" y="0"/>
                </a:lnTo>
                <a:lnTo>
                  <a:pt x="143" y="2"/>
                </a:lnTo>
                <a:lnTo>
                  <a:pt x="184" y="22"/>
                </a:lnTo>
                <a:lnTo>
                  <a:pt x="217" y="56"/>
                </a:lnTo>
                <a:lnTo>
                  <a:pt x="235" y="104"/>
                </a:lnTo>
                <a:lnTo>
                  <a:pt x="236" y="130"/>
                </a:lnTo>
                <a:close/>
              </a:path>
            </a:pathLst>
          </a:custGeom>
          <a:solidFill>
            <a:srgbClr val="3b25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7"/>
          <p:cNvSpPr/>
          <p:nvPr/>
        </p:nvSpPr>
        <p:spPr>
          <a:xfrm>
            <a:off x="6607440" y="1890000"/>
            <a:ext cx="56160" cy="56160"/>
          </a:xfrm>
          <a:custGeom>
            <a:avLst/>
            <a:gdLst/>
            <a:ahLst/>
            <a:rect l="l" t="t" r="r" b="b"/>
            <a:pathLst>
              <a:path w="72" h="72">
                <a:moveTo>
                  <a:pt x="72" y="36"/>
                </a:moveTo>
                <a:lnTo>
                  <a:pt x="69" y="51"/>
                </a:lnTo>
                <a:lnTo>
                  <a:pt x="51" y="69"/>
                </a:lnTo>
                <a:lnTo>
                  <a:pt x="36" y="72"/>
                </a:lnTo>
                <a:lnTo>
                  <a:pt x="22" y="69"/>
                </a:lnTo>
                <a:lnTo>
                  <a:pt x="3" y="51"/>
                </a:lnTo>
                <a:lnTo>
                  <a:pt x="0" y="36"/>
                </a:lnTo>
                <a:lnTo>
                  <a:pt x="3" y="22"/>
                </a:lnTo>
                <a:lnTo>
                  <a:pt x="22" y="3"/>
                </a:lnTo>
                <a:lnTo>
                  <a:pt x="36" y="0"/>
                </a:lnTo>
                <a:lnTo>
                  <a:pt x="51" y="3"/>
                </a:lnTo>
                <a:lnTo>
                  <a:pt x="69" y="22"/>
                </a:ln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8"/>
          <p:cNvSpPr/>
          <p:nvPr/>
        </p:nvSpPr>
        <p:spPr>
          <a:xfrm flipV="1">
            <a:off x="6518160" y="1644480"/>
            <a:ext cx="303120" cy="77760"/>
          </a:xfrm>
          <a:custGeom>
            <a:avLst/>
            <a:gdLst/>
            <a:ahLst/>
            <a:rect l="l" t="t" r="r" b="b"/>
            <a:pathLst>
              <a:path w="387" h="169">
                <a:moveTo>
                  <a:pt x="375" y="154"/>
                </a:moveTo>
                <a:lnTo>
                  <a:pt x="365" y="159"/>
                </a:lnTo>
                <a:lnTo>
                  <a:pt x="341" y="157"/>
                </a:lnTo>
                <a:lnTo>
                  <a:pt x="295" y="143"/>
                </a:lnTo>
                <a:lnTo>
                  <a:pt x="234" y="127"/>
                </a:lnTo>
                <a:lnTo>
                  <a:pt x="185" y="121"/>
                </a:lnTo>
                <a:lnTo>
                  <a:pt x="129" y="128"/>
                </a:lnTo>
                <a:lnTo>
                  <a:pt x="62" y="149"/>
                </a:lnTo>
                <a:lnTo>
                  <a:pt x="24" y="167"/>
                </a:lnTo>
                <a:lnTo>
                  <a:pt x="17" y="169"/>
                </a:lnTo>
                <a:lnTo>
                  <a:pt x="5" y="159"/>
                </a:lnTo>
                <a:lnTo>
                  <a:pt x="0" y="137"/>
                </a:lnTo>
                <a:lnTo>
                  <a:pt x="3" y="107"/>
                </a:lnTo>
                <a:lnTo>
                  <a:pt x="15" y="74"/>
                </a:lnTo>
                <a:lnTo>
                  <a:pt x="41" y="42"/>
                </a:lnTo>
                <a:lnTo>
                  <a:pt x="85" y="16"/>
                </a:lnTo>
                <a:lnTo>
                  <a:pt x="145" y="2"/>
                </a:lnTo>
                <a:lnTo>
                  <a:pt x="185" y="0"/>
                </a:lnTo>
                <a:lnTo>
                  <a:pt x="220" y="0"/>
                </a:lnTo>
                <a:lnTo>
                  <a:pt x="277" y="12"/>
                </a:lnTo>
                <a:lnTo>
                  <a:pt x="321" y="32"/>
                </a:lnTo>
                <a:lnTo>
                  <a:pt x="354" y="58"/>
                </a:lnTo>
                <a:lnTo>
                  <a:pt x="374" y="85"/>
                </a:lnTo>
                <a:lnTo>
                  <a:pt x="385" y="111"/>
                </a:lnTo>
                <a:lnTo>
                  <a:pt x="387" y="134"/>
                </a:lnTo>
                <a:lnTo>
                  <a:pt x="381" y="151"/>
                </a:lnTo>
                <a:lnTo>
                  <a:pt x="375" y="154"/>
                </a:lnTo>
                <a:close/>
              </a:path>
            </a:pathLst>
          </a:custGeom>
          <a:solidFill>
            <a:srgbClr val="5136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6199200" y="2275920"/>
            <a:ext cx="293760" cy="105480"/>
          </a:xfrm>
          <a:custGeom>
            <a:avLst/>
            <a:gdLst/>
            <a:ahLst/>
            <a:rect l="l" t="t" r="r" b="b"/>
            <a:pathLst>
              <a:path w="375" h="136">
                <a:moveTo>
                  <a:pt x="187" y="58"/>
                </a:moveTo>
                <a:lnTo>
                  <a:pt x="145" y="55"/>
                </a:lnTo>
                <a:lnTo>
                  <a:pt x="76" y="32"/>
                </a:lnTo>
                <a:lnTo>
                  <a:pt x="27" y="8"/>
                </a:lnTo>
                <a:lnTo>
                  <a:pt x="7" y="0"/>
                </a:lnTo>
                <a:lnTo>
                  <a:pt x="0" y="6"/>
                </a:lnTo>
                <a:lnTo>
                  <a:pt x="0" y="13"/>
                </a:lnTo>
                <a:lnTo>
                  <a:pt x="1" y="29"/>
                </a:lnTo>
                <a:lnTo>
                  <a:pt x="17" y="71"/>
                </a:lnTo>
                <a:lnTo>
                  <a:pt x="47" y="100"/>
                </a:lnTo>
                <a:lnTo>
                  <a:pt x="76" y="116"/>
                </a:lnTo>
                <a:lnTo>
                  <a:pt x="112" y="128"/>
                </a:lnTo>
                <a:lnTo>
                  <a:pt x="160" y="134"/>
                </a:lnTo>
                <a:lnTo>
                  <a:pt x="187" y="136"/>
                </a:lnTo>
                <a:lnTo>
                  <a:pt x="216" y="134"/>
                </a:lnTo>
                <a:lnTo>
                  <a:pt x="262" y="128"/>
                </a:lnTo>
                <a:lnTo>
                  <a:pt x="299" y="116"/>
                </a:lnTo>
                <a:lnTo>
                  <a:pt x="328" y="100"/>
                </a:lnTo>
                <a:lnTo>
                  <a:pt x="357" y="71"/>
                </a:lnTo>
                <a:lnTo>
                  <a:pt x="374" y="29"/>
                </a:lnTo>
                <a:lnTo>
                  <a:pt x="375" y="13"/>
                </a:lnTo>
                <a:lnTo>
                  <a:pt x="374" y="6"/>
                </a:lnTo>
                <a:lnTo>
                  <a:pt x="368" y="0"/>
                </a:lnTo>
                <a:lnTo>
                  <a:pt x="348" y="8"/>
                </a:lnTo>
                <a:lnTo>
                  <a:pt x="299" y="32"/>
                </a:lnTo>
                <a:lnTo>
                  <a:pt x="230" y="55"/>
                </a:lnTo>
                <a:lnTo>
                  <a:pt x="187" y="58"/>
                </a:lnTo>
                <a:close/>
              </a:path>
            </a:pathLst>
          </a:custGeom>
          <a:solidFill>
            <a:srgbClr val="fcbc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0"/>
          <p:cNvSpPr/>
          <p:nvPr/>
        </p:nvSpPr>
        <p:spPr>
          <a:xfrm>
            <a:off x="6295680" y="2612160"/>
            <a:ext cx="100800" cy="34920"/>
          </a:xfrm>
          <a:custGeom>
            <a:avLst/>
            <a:gdLst/>
            <a:ahLst/>
            <a:rect l="l" t="t" r="r" b="b"/>
            <a:pathLst>
              <a:path w="130" h="46">
                <a:moveTo>
                  <a:pt x="65" y="19"/>
                </a:moveTo>
                <a:lnTo>
                  <a:pt x="38" y="16"/>
                </a:lnTo>
                <a:lnTo>
                  <a:pt x="10" y="1"/>
                </a:lnTo>
                <a:lnTo>
                  <a:pt x="2" y="0"/>
                </a:lnTo>
                <a:lnTo>
                  <a:pt x="0" y="3"/>
                </a:lnTo>
                <a:lnTo>
                  <a:pt x="2" y="16"/>
                </a:lnTo>
                <a:lnTo>
                  <a:pt x="22" y="36"/>
                </a:lnTo>
                <a:lnTo>
                  <a:pt x="46" y="44"/>
                </a:lnTo>
                <a:lnTo>
                  <a:pt x="65" y="46"/>
                </a:lnTo>
                <a:lnTo>
                  <a:pt x="84" y="44"/>
                </a:lnTo>
                <a:lnTo>
                  <a:pt x="109" y="36"/>
                </a:lnTo>
                <a:lnTo>
                  <a:pt x="128" y="16"/>
                </a:lnTo>
                <a:lnTo>
                  <a:pt x="130" y="3"/>
                </a:lnTo>
                <a:lnTo>
                  <a:pt x="130" y="0"/>
                </a:lnTo>
                <a:lnTo>
                  <a:pt x="121" y="1"/>
                </a:lnTo>
                <a:lnTo>
                  <a:pt x="94" y="16"/>
                </a:lnTo>
                <a:lnTo>
                  <a:pt x="65" y="19"/>
                </a:lnTo>
                <a:close/>
              </a:path>
            </a:pathLst>
          </a:custGeom>
          <a:solidFill>
            <a:srgbClr val="fcbc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1"/>
          <p:cNvSpPr/>
          <p:nvPr/>
        </p:nvSpPr>
        <p:spPr>
          <a:xfrm>
            <a:off x="6114240" y="2494800"/>
            <a:ext cx="465480" cy="77400"/>
          </a:xfrm>
          <a:custGeom>
            <a:avLst/>
            <a:gdLst/>
            <a:ahLst/>
            <a:rect l="l" t="t" r="r" b="b"/>
            <a:pathLst>
              <a:path w="595" h="99">
                <a:moveTo>
                  <a:pt x="297" y="61"/>
                </a:moveTo>
                <a:lnTo>
                  <a:pt x="231" y="59"/>
                </a:lnTo>
                <a:lnTo>
                  <a:pt x="120" y="39"/>
                </a:lnTo>
                <a:lnTo>
                  <a:pt x="44" y="13"/>
                </a:lnTo>
                <a:lnTo>
                  <a:pt x="3" y="0"/>
                </a:lnTo>
                <a:lnTo>
                  <a:pt x="0" y="4"/>
                </a:lnTo>
                <a:lnTo>
                  <a:pt x="2" y="13"/>
                </a:lnTo>
                <a:lnTo>
                  <a:pt x="28" y="43"/>
                </a:lnTo>
                <a:lnTo>
                  <a:pt x="94" y="75"/>
                </a:lnTo>
                <a:lnTo>
                  <a:pt x="179" y="92"/>
                </a:lnTo>
                <a:lnTo>
                  <a:pt x="254" y="98"/>
                </a:lnTo>
                <a:lnTo>
                  <a:pt x="297" y="99"/>
                </a:lnTo>
                <a:lnTo>
                  <a:pt x="341" y="98"/>
                </a:lnTo>
                <a:lnTo>
                  <a:pt x="416" y="92"/>
                </a:lnTo>
                <a:lnTo>
                  <a:pt x="501" y="75"/>
                </a:lnTo>
                <a:lnTo>
                  <a:pt x="566" y="43"/>
                </a:lnTo>
                <a:lnTo>
                  <a:pt x="593" y="13"/>
                </a:lnTo>
                <a:lnTo>
                  <a:pt x="595" y="4"/>
                </a:lnTo>
                <a:lnTo>
                  <a:pt x="590" y="0"/>
                </a:lnTo>
                <a:lnTo>
                  <a:pt x="552" y="13"/>
                </a:lnTo>
                <a:lnTo>
                  <a:pt x="474" y="39"/>
                </a:lnTo>
                <a:lnTo>
                  <a:pt x="364" y="59"/>
                </a:lnTo>
                <a:lnTo>
                  <a:pt x="297" y="61"/>
                </a:lnTo>
                <a:close/>
              </a:path>
            </a:pathLst>
          </a:custGeom>
          <a:solidFill>
            <a:srgbClr val="f7945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2"/>
          <p:cNvSpPr/>
          <p:nvPr/>
        </p:nvSpPr>
        <p:spPr>
          <a:xfrm rot="21126600">
            <a:off x="4292280" y="3490200"/>
            <a:ext cx="1346040" cy="522000"/>
          </a:xfrm>
          <a:prstGeom prst="roundRect">
            <a:avLst>
              <a:gd name="adj" fmla="val 50000"/>
            </a:avLst>
          </a:prstGeom>
          <a:solidFill>
            <a:srgbClr val="d2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 flipH="1" rot="473400">
            <a:off x="6936840" y="3505680"/>
            <a:ext cx="1346040" cy="522360"/>
          </a:xfrm>
          <a:prstGeom prst="roundRect">
            <a:avLst>
              <a:gd name="adj" fmla="val 50000"/>
            </a:avLst>
          </a:prstGeom>
          <a:solidFill>
            <a:srgbClr val="d2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4914000" y="2244600"/>
            <a:ext cx="2752200" cy="1522800"/>
          </a:xfrm>
          <a:prstGeom prst="round2SameRect">
            <a:avLst>
              <a:gd name="adj1" fmla="val 7912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폭탄 게임이 무엇인가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4904640" y="3771720"/>
            <a:ext cx="2761200" cy="90360"/>
          </a:xfrm>
          <a:prstGeom prst="roundRect">
            <a:avLst>
              <a:gd name="adj" fmla="val 37771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>
            <a:off x="577800" y="3994920"/>
            <a:ext cx="11195640" cy="2801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444600" y="3866760"/>
            <a:ext cx="11563920" cy="188640"/>
          </a:xfrm>
          <a:prstGeom prst="rect">
            <a:avLst/>
          </a:prstGeom>
          <a:solidFill>
            <a:srgbClr val="44515a"/>
          </a:solidFill>
          <a:ln>
            <a:noFill/>
          </a:ln>
          <a:effectLst>
            <a:outerShdw algn="t" dir="5400000" dist="114300" rotWithShape="0" sx="97000" sy="97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8"/>
          <p:cNvSpPr/>
          <p:nvPr/>
        </p:nvSpPr>
        <p:spPr>
          <a:xfrm>
            <a:off x="1138680" y="2921400"/>
            <a:ext cx="2184120" cy="87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29"/>
          <p:cNvSpPr/>
          <p:nvPr/>
        </p:nvSpPr>
        <p:spPr>
          <a:xfrm>
            <a:off x="1192680" y="3113640"/>
            <a:ext cx="20757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30"/>
          <p:cNvSpPr/>
          <p:nvPr/>
        </p:nvSpPr>
        <p:spPr>
          <a:xfrm>
            <a:off x="1192680" y="3283200"/>
            <a:ext cx="20757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31"/>
          <p:cNvSpPr/>
          <p:nvPr/>
        </p:nvSpPr>
        <p:spPr>
          <a:xfrm>
            <a:off x="1192680" y="3435120"/>
            <a:ext cx="20757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32"/>
          <p:cNvSpPr/>
          <p:nvPr/>
        </p:nvSpPr>
        <p:spPr>
          <a:xfrm>
            <a:off x="1192680" y="3587400"/>
            <a:ext cx="207576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3"/>
          <p:cNvSpPr/>
          <p:nvPr/>
        </p:nvSpPr>
        <p:spPr>
          <a:xfrm>
            <a:off x="1229760" y="2031480"/>
            <a:ext cx="2184120" cy="87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4"/>
          <p:cNvSpPr/>
          <p:nvPr/>
        </p:nvSpPr>
        <p:spPr>
          <a:xfrm>
            <a:off x="1283760" y="2223720"/>
            <a:ext cx="207612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35"/>
          <p:cNvSpPr/>
          <p:nvPr/>
        </p:nvSpPr>
        <p:spPr>
          <a:xfrm>
            <a:off x="1283760" y="2393280"/>
            <a:ext cx="207612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6"/>
          <p:cNvSpPr/>
          <p:nvPr/>
        </p:nvSpPr>
        <p:spPr>
          <a:xfrm>
            <a:off x="1283760" y="2545560"/>
            <a:ext cx="207612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7"/>
          <p:cNvSpPr/>
          <p:nvPr/>
        </p:nvSpPr>
        <p:spPr>
          <a:xfrm>
            <a:off x="1283760" y="2697480"/>
            <a:ext cx="207612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9543960" y="1959120"/>
            <a:ext cx="443520" cy="1883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9650880" y="2196360"/>
            <a:ext cx="229320" cy="100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9650880" y="3387960"/>
            <a:ext cx="229320" cy="23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0046880" y="1959120"/>
            <a:ext cx="443520" cy="188316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>
            <a:off x="10153800" y="2196360"/>
            <a:ext cx="229320" cy="100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10153800" y="3387960"/>
            <a:ext cx="229320" cy="23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4"/>
          <p:cNvSpPr/>
          <p:nvPr/>
        </p:nvSpPr>
        <p:spPr>
          <a:xfrm>
            <a:off x="10538280" y="1958400"/>
            <a:ext cx="443520" cy="1883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5"/>
          <p:cNvSpPr/>
          <p:nvPr/>
        </p:nvSpPr>
        <p:spPr>
          <a:xfrm>
            <a:off x="10645200" y="2195640"/>
            <a:ext cx="229320" cy="100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6"/>
          <p:cNvSpPr/>
          <p:nvPr/>
        </p:nvSpPr>
        <p:spPr>
          <a:xfrm>
            <a:off x="10645200" y="3387240"/>
            <a:ext cx="229320" cy="23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4829400" y="4191480"/>
            <a:ext cx="4025160" cy="12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부터 입력받은 수까지 랜덤한 수 를 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key_number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설정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key number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찾아라</a:t>
            </a: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5668560" y="4989240"/>
            <a:ext cx="273096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버튼을 누르면 화면 상의 카운트 숫자가 점점 올라감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4634640" y="5787720"/>
            <a:ext cx="43668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화면상의 숫자가 사용자는 모르는 랜덤한 </a:t>
            </a: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key_number</a:t>
            </a: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같아지면 폭탄이 </a:t>
            </a: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BOMB</a:t>
            </a: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하면서 실패</a:t>
            </a:r>
            <a:r>
              <a:rPr b="1" lang="en-US" sz="1400" spc="-1" strike="noStrike">
                <a:solidFill>
                  <a:srgbClr val="e7e6e6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50"/>
          <p:cNvSpPr/>
          <p:nvPr/>
        </p:nvSpPr>
        <p:spPr>
          <a:xfrm rot="5400000">
            <a:off x="8951760" y="3821400"/>
            <a:ext cx="792720" cy="835200"/>
          </a:xfrm>
          <a:prstGeom prst="bentConnector2">
            <a:avLst/>
          </a:prstGeom>
          <a:noFill/>
          <a:ln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1"/>
          <p:cNvSpPr/>
          <p:nvPr/>
        </p:nvSpPr>
        <p:spPr>
          <a:xfrm rot="5400000">
            <a:off x="8586720" y="3655440"/>
            <a:ext cx="1494720" cy="1868760"/>
          </a:xfrm>
          <a:prstGeom prst="bentConnector2">
            <a:avLst/>
          </a:prstGeom>
          <a:noFill/>
          <a:ln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2"/>
          <p:cNvSpPr/>
          <p:nvPr/>
        </p:nvSpPr>
        <p:spPr>
          <a:xfrm rot="5400000">
            <a:off x="8733960" y="4109760"/>
            <a:ext cx="2293920" cy="1757880"/>
          </a:xfrm>
          <a:prstGeom prst="bentConnector2">
            <a:avLst/>
          </a:prstGeom>
          <a:noFill/>
          <a:ln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959760" y="5482800"/>
            <a:ext cx="3674520" cy="1010520"/>
          </a:xfrm>
          <a:custGeom>
            <a:avLst/>
            <a:gdLst/>
            <a:ahLst/>
            <a:rect l="l" t="t" r="r" b="b"/>
            <a:pathLst>
              <a:path w="3674972" h="1010907">
                <a:moveTo>
                  <a:pt x="174490" y="130950"/>
                </a:moveTo>
                <a:cubicBezTo>
                  <a:pt x="351968" y="92368"/>
                  <a:pt x="849680" y="134808"/>
                  <a:pt x="1065741" y="119375"/>
                </a:cubicBezTo>
                <a:cubicBezTo>
                  <a:pt x="1281802" y="103942"/>
                  <a:pt x="1281802" y="38352"/>
                  <a:pt x="1470855" y="38352"/>
                </a:cubicBezTo>
                <a:cubicBezTo>
                  <a:pt x="1659908" y="38352"/>
                  <a:pt x="1978212" y="125162"/>
                  <a:pt x="2200060" y="119375"/>
                </a:cubicBezTo>
                <a:cubicBezTo>
                  <a:pt x="2421908" y="113588"/>
                  <a:pt x="2636039" y="17132"/>
                  <a:pt x="2801943" y="3628"/>
                </a:cubicBezTo>
                <a:cubicBezTo>
                  <a:pt x="2967847" y="-9876"/>
                  <a:pt x="3079735" y="17132"/>
                  <a:pt x="3195482" y="38352"/>
                </a:cubicBezTo>
                <a:cubicBezTo>
                  <a:pt x="3311229" y="59572"/>
                  <a:pt x="3419259" y="55715"/>
                  <a:pt x="3496424" y="130950"/>
                </a:cubicBezTo>
                <a:cubicBezTo>
                  <a:pt x="3573589" y="206185"/>
                  <a:pt x="3637250" y="387522"/>
                  <a:pt x="3658470" y="489765"/>
                </a:cubicBezTo>
                <a:cubicBezTo>
                  <a:pt x="3679690" y="592008"/>
                  <a:pt x="3691265" y="680747"/>
                  <a:pt x="3623746" y="744408"/>
                </a:cubicBezTo>
                <a:cubicBezTo>
                  <a:pt x="3556227" y="808069"/>
                  <a:pt x="3351741" y="850509"/>
                  <a:pt x="3253356" y="871729"/>
                </a:cubicBezTo>
                <a:cubicBezTo>
                  <a:pt x="3154971" y="892949"/>
                  <a:pt x="3131822" y="854367"/>
                  <a:pt x="3033437" y="871729"/>
                </a:cubicBezTo>
                <a:cubicBezTo>
                  <a:pt x="2935052" y="889091"/>
                  <a:pt x="2778794" y="977830"/>
                  <a:pt x="2663047" y="975901"/>
                </a:cubicBezTo>
                <a:cubicBezTo>
                  <a:pt x="2547300" y="973972"/>
                  <a:pt x="2485569" y="871730"/>
                  <a:pt x="2338956" y="860155"/>
                </a:cubicBezTo>
                <a:cubicBezTo>
                  <a:pt x="2192343" y="848580"/>
                  <a:pt x="1949275" y="881375"/>
                  <a:pt x="1783371" y="906453"/>
                </a:cubicBezTo>
                <a:cubicBezTo>
                  <a:pt x="1617467" y="931531"/>
                  <a:pt x="1459280" y="1016412"/>
                  <a:pt x="1343533" y="1010625"/>
                </a:cubicBezTo>
                <a:cubicBezTo>
                  <a:pt x="1227786" y="1004838"/>
                  <a:pt x="1212353" y="879445"/>
                  <a:pt x="1088890" y="871729"/>
                </a:cubicBezTo>
                <a:cubicBezTo>
                  <a:pt x="965427" y="864013"/>
                  <a:pt x="766728" y="956611"/>
                  <a:pt x="602753" y="964327"/>
                </a:cubicBezTo>
                <a:cubicBezTo>
                  <a:pt x="438778" y="972044"/>
                  <a:pt x="191852" y="977830"/>
                  <a:pt x="105042" y="918028"/>
                </a:cubicBezTo>
                <a:cubicBezTo>
                  <a:pt x="18232" y="858226"/>
                  <a:pt x="99255" y="700039"/>
                  <a:pt x="81893" y="605512"/>
                </a:cubicBezTo>
                <a:cubicBezTo>
                  <a:pt x="64531" y="510986"/>
                  <a:pt x="-8775" y="428034"/>
                  <a:pt x="870" y="350869"/>
                </a:cubicBezTo>
                <a:cubicBezTo>
                  <a:pt x="10515" y="273704"/>
                  <a:pt x="-2988" y="169532"/>
                  <a:pt x="174490" y="130950"/>
                </a:cubicBez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1203120" y="4516920"/>
            <a:ext cx="272772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폭탄 게임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대체 뭐야</a:t>
            </a: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CustomShape 55"/>
          <p:cNvSpPr/>
          <p:nvPr/>
        </p:nvSpPr>
        <p:spPr>
          <a:xfrm>
            <a:off x="9465840" y="1551600"/>
            <a:ext cx="5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99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CustomShape 56"/>
          <p:cNvSpPr/>
          <p:nvPr/>
        </p:nvSpPr>
        <p:spPr>
          <a:xfrm>
            <a:off x="9987840" y="1551600"/>
            <a:ext cx="5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98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57"/>
          <p:cNvSpPr/>
          <p:nvPr/>
        </p:nvSpPr>
        <p:spPr>
          <a:xfrm>
            <a:off x="10509480" y="1551600"/>
            <a:ext cx="544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97</a:t>
            </a: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rot="2700000">
            <a:off x="-3187080" y="2721240"/>
            <a:ext cx="9889560" cy="488268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76000">
                <a:schemeClr val="bg1">
                  <a:lumMod val="95000"/>
                  <a:alpha val="79000"/>
                </a:schemeClr>
              </a:gs>
              <a:gs pos="89000">
                <a:schemeClr val="bg1">
                  <a:lumMod val="85000"/>
                  <a:alpha val="71000"/>
                </a:schemeClr>
              </a:gs>
              <a:gs pos="100000">
                <a:schemeClr val="bg1">
                  <a:lumMod val="75000"/>
                </a:scheme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 rot="2700000">
            <a:off x="1312920" y="3405960"/>
            <a:ext cx="1405440" cy="6967080"/>
          </a:xfrm>
          <a:custGeom>
            <a:avLst/>
            <a:gdLst/>
            <a:ahLst/>
            <a:rect l="l" t="t" r="r" b="b"/>
            <a:pathLst>
              <a:path w="1405699" h="6967384">
                <a:moveTo>
                  <a:pt x="0" y="0"/>
                </a:moveTo>
                <a:lnTo>
                  <a:pt x="1405699" y="0"/>
                </a:lnTo>
                <a:cubicBezTo>
                  <a:pt x="1120760" y="553129"/>
                  <a:pt x="986212" y="1945417"/>
                  <a:pt x="957503" y="3399597"/>
                </a:cubicBezTo>
                <a:cubicBezTo>
                  <a:pt x="928794" y="4853777"/>
                  <a:pt x="1124590" y="5778122"/>
                  <a:pt x="1208134" y="6967384"/>
                </a:cubicBezTo>
                <a:lnTo>
                  <a:pt x="0" y="6967384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  <a:effectLst>
            <a:outerShdw algn="tl" blurRad="203200" dir="2700000" dist="127000" rotWithShape="0">
              <a:srgbClr val="000000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 rot="2700000">
            <a:off x="488520" y="2494440"/>
            <a:ext cx="1207800" cy="6967080"/>
          </a:xfrm>
          <a:prstGeom prst="rect">
            <a:avLst/>
          </a:prstGeom>
          <a:solidFill>
            <a:srgbClr val="dc6c7c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 rot="2700000">
            <a:off x="-352080" y="1640880"/>
            <a:ext cx="1207800" cy="6967080"/>
          </a:xfrm>
          <a:prstGeom prst="rect">
            <a:avLst/>
          </a:prstGeom>
          <a:solidFill>
            <a:srgbClr val="56a8bd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 rot="2700000">
            <a:off x="-1392480" y="768960"/>
            <a:ext cx="1569240" cy="6967080"/>
          </a:xfrm>
          <a:custGeom>
            <a:avLst/>
            <a:gdLst/>
            <a:ahLst/>
            <a:rect l="l" t="t" r="r" b="b"/>
            <a:pathLst>
              <a:path w="1569540" h="6967384">
                <a:moveTo>
                  <a:pt x="0" y="8980"/>
                </a:moveTo>
                <a:lnTo>
                  <a:pt x="1414680" y="0"/>
                </a:lnTo>
                <a:lnTo>
                  <a:pt x="1569540" y="3184363"/>
                </a:lnTo>
                <a:lnTo>
                  <a:pt x="1414680" y="6967384"/>
                </a:lnTo>
                <a:lnTo>
                  <a:pt x="491040" y="6941521"/>
                </a:lnTo>
                <a:lnTo>
                  <a:pt x="672951" y="3322301"/>
                </a:lnTo>
                <a:cubicBezTo>
                  <a:pt x="687389" y="2128297"/>
                  <a:pt x="764688" y="1363190"/>
                  <a:pt x="0" y="8980"/>
                </a:cubicBezTo>
                <a:close/>
              </a:path>
            </a:pathLst>
          </a:custGeom>
          <a:solidFill>
            <a:srgbClr val="f1af59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 rot="2700000">
            <a:off x="3746160" y="3703680"/>
            <a:ext cx="1559160" cy="1559160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3a3a3a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 rot="2700000">
            <a:off x="2802960" y="2758320"/>
            <a:ext cx="1559160" cy="1559160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dc6c7c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 rot="2700000">
            <a:off x="1856880" y="1812600"/>
            <a:ext cx="1559160" cy="1559160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56a8bd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492120" y="1242720"/>
            <a:ext cx="4486320" cy="4473360"/>
          </a:xfrm>
          <a:custGeom>
            <a:avLst/>
            <a:gdLst/>
            <a:ahLst/>
            <a:rect l="l" t="t" r="r" b="b"/>
            <a:pathLst>
              <a:path w="4486704" h="4473660">
                <a:moveTo>
                  <a:pt x="812941" y="0"/>
                </a:moveTo>
                <a:lnTo>
                  <a:pt x="4486704" y="3686463"/>
                </a:lnTo>
                <a:cubicBezTo>
                  <a:pt x="4250831" y="3782752"/>
                  <a:pt x="4184387" y="3806517"/>
                  <a:pt x="4023848" y="3899362"/>
                </a:cubicBezTo>
                <a:cubicBezTo>
                  <a:pt x="3863309" y="3992207"/>
                  <a:pt x="3656934" y="4134312"/>
                  <a:pt x="3523468" y="4243532"/>
                </a:cubicBezTo>
                <a:cubicBezTo>
                  <a:pt x="3390002" y="4352752"/>
                  <a:pt x="3349361" y="4396509"/>
                  <a:pt x="3223054" y="4472132"/>
                </a:cubicBezTo>
                <a:cubicBezTo>
                  <a:pt x="3011772" y="4499841"/>
                  <a:pt x="3042703" y="4143021"/>
                  <a:pt x="2911855" y="4025257"/>
                </a:cubicBezTo>
                <a:cubicBezTo>
                  <a:pt x="2781007" y="3907493"/>
                  <a:pt x="2606066" y="3843944"/>
                  <a:pt x="2437964" y="3765550"/>
                </a:cubicBezTo>
                <a:cubicBezTo>
                  <a:pt x="2302882" y="3647787"/>
                  <a:pt x="2277944" y="3392170"/>
                  <a:pt x="2115153" y="3274406"/>
                </a:cubicBezTo>
                <a:cubicBezTo>
                  <a:pt x="1952362" y="3156642"/>
                  <a:pt x="1642828" y="3147175"/>
                  <a:pt x="1461218" y="3058968"/>
                </a:cubicBezTo>
                <a:cubicBezTo>
                  <a:pt x="1308818" y="2937741"/>
                  <a:pt x="1358695" y="2630170"/>
                  <a:pt x="1223613" y="2508943"/>
                </a:cubicBezTo>
                <a:cubicBezTo>
                  <a:pt x="1088531" y="2387716"/>
                  <a:pt x="806937" y="2425816"/>
                  <a:pt x="650727" y="2331605"/>
                </a:cubicBezTo>
                <a:cubicBezTo>
                  <a:pt x="536427" y="2206914"/>
                  <a:pt x="508988" y="1901074"/>
                  <a:pt x="400653" y="1798897"/>
                </a:cubicBezTo>
                <a:cubicBezTo>
                  <a:pt x="292318" y="1696720"/>
                  <a:pt x="-16831" y="1908002"/>
                  <a:pt x="718" y="1718541"/>
                </a:cubicBezTo>
                <a:cubicBezTo>
                  <a:pt x="180135" y="1416358"/>
                  <a:pt x="315101" y="1234825"/>
                  <a:pt x="538968" y="811992"/>
                </a:cubicBezTo>
                <a:lnTo>
                  <a:pt x="812941" y="0"/>
                </a:lnTo>
                <a:close/>
              </a:path>
            </a:pathLst>
          </a:custGeom>
          <a:gradFill>
            <a:gsLst>
              <a:gs pos="36000">
                <a:schemeClr val="bg1">
                  <a:lumMod val="85000"/>
                  <a:alpha val="0"/>
                </a:schemeClr>
              </a:gs>
              <a:gs pos="41000">
                <a:srgbClr val="b1b1b1">
                  <a:alpha val="3000"/>
                </a:srgbClr>
              </a:gs>
              <a:gs pos="49000">
                <a:srgbClr val="313131">
                  <a:alpha val="18000"/>
                </a:srgbClr>
              </a:gs>
              <a:gs pos="58000">
                <a:schemeClr val="tx1">
                  <a:alpha val="48000"/>
                </a:schemeClr>
              </a:gs>
              <a:gs pos="83000">
                <a:schemeClr val="tx1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 rot="2700000">
            <a:off x="978120" y="906840"/>
            <a:ext cx="1559160" cy="1559160"/>
          </a:xfrm>
          <a:prstGeom prst="chord">
            <a:avLst>
              <a:gd name="adj1" fmla="val 10717091"/>
              <a:gd name="adj2" fmla="val 72448"/>
            </a:avLst>
          </a:prstGeom>
          <a:solidFill>
            <a:srgbClr val="f1af59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3579120" y="3228120"/>
            <a:ext cx="534600" cy="228240"/>
          </a:xfrm>
          <a:custGeom>
            <a:avLst/>
            <a:gdLst/>
            <a:ahLst/>
            <a:rect l="l" t="t" r="r" b="b"/>
            <a:pathLst>
              <a:path w="373" h="159">
                <a:moveTo>
                  <a:pt x="371" y="40"/>
                </a:moveTo>
                <a:cubicBezTo>
                  <a:pt x="363" y="28"/>
                  <a:pt x="354" y="16"/>
                  <a:pt x="338" y="16"/>
                </a:cubicBezTo>
                <a:cubicBezTo>
                  <a:pt x="318" y="16"/>
                  <a:pt x="318" y="16"/>
                  <a:pt x="318" y="16"/>
                </a:cubicBezTo>
                <a:cubicBezTo>
                  <a:pt x="307" y="6"/>
                  <a:pt x="295" y="0"/>
                  <a:pt x="28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6" y="30"/>
                  <a:pt x="0" y="5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0"/>
                  <a:pt x="11" y="141"/>
                  <a:pt x="24" y="141"/>
                </a:cubicBezTo>
                <a:cubicBezTo>
                  <a:pt x="24" y="140"/>
                  <a:pt x="24" y="139"/>
                  <a:pt x="24" y="139"/>
                </a:cubicBezTo>
                <a:cubicBezTo>
                  <a:pt x="24" y="121"/>
                  <a:pt x="39" y="106"/>
                  <a:pt x="57" y="106"/>
                </a:cubicBezTo>
                <a:cubicBezTo>
                  <a:pt x="74" y="106"/>
                  <a:pt x="89" y="121"/>
                  <a:pt x="89" y="139"/>
                </a:cubicBezTo>
                <a:cubicBezTo>
                  <a:pt x="89" y="139"/>
                  <a:pt x="89" y="140"/>
                  <a:pt x="89" y="141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5" y="140"/>
                  <a:pt x="95" y="139"/>
                  <a:pt x="95" y="139"/>
                </a:cubicBezTo>
                <a:cubicBezTo>
                  <a:pt x="95" y="121"/>
                  <a:pt x="109" y="106"/>
                  <a:pt x="127" y="106"/>
                </a:cubicBezTo>
                <a:cubicBezTo>
                  <a:pt x="145" y="106"/>
                  <a:pt x="159" y="121"/>
                  <a:pt x="159" y="139"/>
                </a:cubicBezTo>
                <a:cubicBezTo>
                  <a:pt x="159" y="139"/>
                  <a:pt x="159" y="140"/>
                  <a:pt x="159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40"/>
                  <a:pt x="249" y="139"/>
                  <a:pt x="249" y="139"/>
                </a:cubicBezTo>
                <a:cubicBezTo>
                  <a:pt x="249" y="121"/>
                  <a:pt x="263" y="106"/>
                  <a:pt x="281" y="106"/>
                </a:cubicBezTo>
                <a:cubicBezTo>
                  <a:pt x="299" y="106"/>
                  <a:pt x="313" y="121"/>
                  <a:pt x="313" y="139"/>
                </a:cubicBezTo>
                <a:cubicBezTo>
                  <a:pt x="313" y="139"/>
                  <a:pt x="313" y="140"/>
                  <a:pt x="313" y="141"/>
                </a:cubicBezTo>
                <a:cubicBezTo>
                  <a:pt x="336" y="141"/>
                  <a:pt x="336" y="141"/>
                  <a:pt x="336" y="141"/>
                </a:cubicBezTo>
                <a:cubicBezTo>
                  <a:pt x="350" y="141"/>
                  <a:pt x="361" y="130"/>
                  <a:pt x="361" y="116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56" y="66"/>
                  <a:pt x="344" y="44"/>
                  <a:pt x="330" y="28"/>
                </a:cubicBezTo>
                <a:cubicBezTo>
                  <a:pt x="338" y="28"/>
                  <a:pt x="338" y="28"/>
                  <a:pt x="338" y="28"/>
                </a:cubicBezTo>
                <a:cubicBezTo>
                  <a:pt x="347" y="28"/>
                  <a:pt x="353" y="35"/>
                  <a:pt x="361" y="47"/>
                </a:cubicBezTo>
                <a:cubicBezTo>
                  <a:pt x="362" y="48"/>
                  <a:pt x="364" y="49"/>
                  <a:pt x="366" y="49"/>
                </a:cubicBezTo>
                <a:cubicBezTo>
                  <a:pt x="367" y="49"/>
                  <a:pt x="368" y="49"/>
                  <a:pt x="369" y="48"/>
                </a:cubicBezTo>
                <a:cubicBezTo>
                  <a:pt x="372" y="47"/>
                  <a:pt x="373" y="43"/>
                  <a:pt x="371" y="40"/>
                </a:cubicBezTo>
                <a:close/>
                <a:moveTo>
                  <a:pt x="234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53"/>
                  <a:pt x="18" y="49"/>
                  <a:pt x="18" y="45"/>
                </a:cubicBezTo>
                <a:cubicBezTo>
                  <a:pt x="20" y="36"/>
                  <a:pt x="23" y="20"/>
                  <a:pt x="27" y="16"/>
                </a:cubicBezTo>
                <a:cubicBezTo>
                  <a:pt x="234" y="16"/>
                  <a:pt x="234" y="16"/>
                  <a:pt x="234" y="16"/>
                </a:cubicBezTo>
                <a:lnTo>
                  <a:pt x="234" y="64"/>
                </a:lnTo>
                <a:close/>
                <a:moveTo>
                  <a:pt x="347" y="116"/>
                </a:moveTo>
                <a:cubicBezTo>
                  <a:pt x="347" y="118"/>
                  <a:pt x="346" y="119"/>
                  <a:pt x="346" y="120"/>
                </a:cubicBezTo>
                <a:cubicBezTo>
                  <a:pt x="337" y="120"/>
                  <a:pt x="329" y="120"/>
                  <a:pt x="329" y="116"/>
                </a:cubicBezTo>
                <a:cubicBezTo>
                  <a:pt x="329" y="113"/>
                  <a:pt x="336" y="107"/>
                  <a:pt x="347" y="106"/>
                </a:cubicBezTo>
                <a:lnTo>
                  <a:pt x="347" y="116"/>
                </a:lnTo>
                <a:close/>
                <a:moveTo>
                  <a:pt x="345" y="92"/>
                </a:moveTo>
                <a:cubicBezTo>
                  <a:pt x="345" y="95"/>
                  <a:pt x="345" y="95"/>
                  <a:pt x="345" y="95"/>
                </a:cubicBezTo>
                <a:cubicBezTo>
                  <a:pt x="316" y="87"/>
                  <a:pt x="280" y="64"/>
                  <a:pt x="248" y="64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46" y="16"/>
                  <a:pt x="246" y="16"/>
                  <a:pt x="246" y="16"/>
                </a:cubicBezTo>
                <a:cubicBezTo>
                  <a:pt x="285" y="16"/>
                  <a:pt x="285" y="16"/>
                  <a:pt x="285" y="16"/>
                </a:cubicBezTo>
                <a:cubicBezTo>
                  <a:pt x="303" y="16"/>
                  <a:pt x="336" y="48"/>
                  <a:pt x="345" y="92"/>
                </a:cubicBezTo>
                <a:close/>
                <a:moveTo>
                  <a:pt x="57" y="118"/>
                </a:moveTo>
                <a:cubicBezTo>
                  <a:pt x="45" y="118"/>
                  <a:pt x="36" y="127"/>
                  <a:pt x="36" y="139"/>
                </a:cubicBezTo>
                <a:cubicBezTo>
                  <a:pt x="36" y="150"/>
                  <a:pt x="45" y="159"/>
                  <a:pt x="57" y="159"/>
                </a:cubicBezTo>
                <a:cubicBezTo>
                  <a:pt x="68" y="159"/>
                  <a:pt x="77" y="150"/>
                  <a:pt x="77" y="139"/>
                </a:cubicBezTo>
                <a:cubicBezTo>
                  <a:pt x="77" y="127"/>
                  <a:pt x="68" y="118"/>
                  <a:pt x="57" y="118"/>
                </a:cubicBezTo>
                <a:close/>
                <a:moveTo>
                  <a:pt x="57" y="151"/>
                </a:moveTo>
                <a:cubicBezTo>
                  <a:pt x="50" y="151"/>
                  <a:pt x="45" y="145"/>
                  <a:pt x="45" y="139"/>
                </a:cubicBezTo>
                <a:cubicBezTo>
                  <a:pt x="45" y="132"/>
                  <a:pt x="50" y="126"/>
                  <a:pt x="57" y="126"/>
                </a:cubicBezTo>
                <a:cubicBezTo>
                  <a:pt x="63" y="126"/>
                  <a:pt x="69" y="132"/>
                  <a:pt x="69" y="139"/>
                </a:cubicBezTo>
                <a:cubicBezTo>
                  <a:pt x="69" y="145"/>
                  <a:pt x="63" y="151"/>
                  <a:pt x="57" y="151"/>
                </a:cubicBezTo>
                <a:close/>
                <a:moveTo>
                  <a:pt x="127" y="118"/>
                </a:moveTo>
                <a:cubicBezTo>
                  <a:pt x="116" y="118"/>
                  <a:pt x="106" y="127"/>
                  <a:pt x="106" y="139"/>
                </a:cubicBezTo>
                <a:cubicBezTo>
                  <a:pt x="106" y="150"/>
                  <a:pt x="116" y="159"/>
                  <a:pt x="127" y="159"/>
                </a:cubicBezTo>
                <a:cubicBezTo>
                  <a:pt x="139" y="159"/>
                  <a:pt x="148" y="150"/>
                  <a:pt x="148" y="139"/>
                </a:cubicBezTo>
                <a:cubicBezTo>
                  <a:pt x="148" y="127"/>
                  <a:pt x="139" y="118"/>
                  <a:pt x="127" y="118"/>
                </a:cubicBezTo>
                <a:close/>
                <a:moveTo>
                  <a:pt x="127" y="151"/>
                </a:moveTo>
                <a:cubicBezTo>
                  <a:pt x="120" y="151"/>
                  <a:pt x="115" y="145"/>
                  <a:pt x="115" y="139"/>
                </a:cubicBezTo>
                <a:cubicBezTo>
                  <a:pt x="115" y="132"/>
                  <a:pt x="120" y="126"/>
                  <a:pt x="127" y="126"/>
                </a:cubicBezTo>
                <a:cubicBezTo>
                  <a:pt x="134" y="126"/>
                  <a:pt x="139" y="132"/>
                  <a:pt x="139" y="139"/>
                </a:cubicBezTo>
                <a:cubicBezTo>
                  <a:pt x="139" y="145"/>
                  <a:pt x="134" y="151"/>
                  <a:pt x="127" y="151"/>
                </a:cubicBezTo>
                <a:close/>
                <a:moveTo>
                  <a:pt x="281" y="118"/>
                </a:moveTo>
                <a:cubicBezTo>
                  <a:pt x="269" y="118"/>
                  <a:pt x="260" y="127"/>
                  <a:pt x="260" y="139"/>
                </a:cubicBezTo>
                <a:cubicBezTo>
                  <a:pt x="260" y="150"/>
                  <a:pt x="269" y="159"/>
                  <a:pt x="281" y="159"/>
                </a:cubicBezTo>
                <a:cubicBezTo>
                  <a:pt x="292" y="159"/>
                  <a:pt x="301" y="150"/>
                  <a:pt x="301" y="139"/>
                </a:cubicBezTo>
                <a:cubicBezTo>
                  <a:pt x="301" y="127"/>
                  <a:pt x="292" y="118"/>
                  <a:pt x="281" y="118"/>
                </a:cubicBezTo>
                <a:close/>
                <a:moveTo>
                  <a:pt x="281" y="151"/>
                </a:moveTo>
                <a:cubicBezTo>
                  <a:pt x="274" y="151"/>
                  <a:pt x="269" y="145"/>
                  <a:pt x="269" y="139"/>
                </a:cubicBezTo>
                <a:cubicBezTo>
                  <a:pt x="269" y="132"/>
                  <a:pt x="274" y="126"/>
                  <a:pt x="281" y="126"/>
                </a:cubicBezTo>
                <a:cubicBezTo>
                  <a:pt x="287" y="126"/>
                  <a:pt x="293" y="132"/>
                  <a:pt x="293" y="139"/>
                </a:cubicBezTo>
                <a:cubicBezTo>
                  <a:pt x="293" y="145"/>
                  <a:pt x="287" y="151"/>
                  <a:pt x="281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2"/>
          <p:cNvSpPr/>
          <p:nvPr/>
        </p:nvSpPr>
        <p:spPr>
          <a:xfrm>
            <a:off x="1756080" y="1319400"/>
            <a:ext cx="452880" cy="264240"/>
          </a:xfrm>
          <a:custGeom>
            <a:avLst/>
            <a:gdLst/>
            <a:ahLst/>
            <a:rect l="l" t="t" r="r" b="b"/>
            <a:pathLst>
              <a:path w="317" h="185">
                <a:moveTo>
                  <a:pt x="256" y="62"/>
                </a:moveTo>
                <a:cubicBezTo>
                  <a:pt x="247" y="62"/>
                  <a:pt x="239" y="64"/>
                  <a:pt x="231" y="67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4" y="2"/>
                </a:cubicBezTo>
                <a:cubicBezTo>
                  <a:pt x="194" y="2"/>
                  <a:pt x="194" y="2"/>
                  <a:pt x="194" y="2"/>
                </a:cubicBezTo>
                <a:cubicBezTo>
                  <a:pt x="194" y="2"/>
                  <a:pt x="194" y="2"/>
                  <a:pt x="194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0"/>
                  <a:pt x="192" y="0"/>
                </a:cubicBezTo>
                <a:cubicBezTo>
                  <a:pt x="192" y="0"/>
                  <a:pt x="192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0" y="0"/>
                  <a:pt x="190" y="0"/>
                </a:cubicBezTo>
                <a:cubicBezTo>
                  <a:pt x="190" y="0"/>
                  <a:pt x="190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5" y="0"/>
                  <a:pt x="162" y="3"/>
                  <a:pt x="162" y="6"/>
                </a:cubicBezTo>
                <a:cubicBezTo>
                  <a:pt x="162" y="10"/>
                  <a:pt x="165" y="13"/>
                  <a:pt x="169" y="13"/>
                </a:cubicBezTo>
                <a:cubicBezTo>
                  <a:pt x="185" y="13"/>
                  <a:pt x="185" y="13"/>
                  <a:pt x="185" y="13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99" y="18"/>
                  <a:pt x="99" y="18"/>
                  <a:pt x="9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9" y="74"/>
                  <a:pt x="121" y="75"/>
                  <a:pt x="123" y="75"/>
                </a:cubicBezTo>
                <a:cubicBezTo>
                  <a:pt x="124" y="75"/>
                  <a:pt x="125" y="74"/>
                  <a:pt x="126" y="74"/>
                </a:cubicBezTo>
                <a:cubicBezTo>
                  <a:pt x="129" y="72"/>
                  <a:pt x="130" y="68"/>
                  <a:pt x="128" y="65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151" y="117"/>
                  <a:pt x="151" y="117"/>
                  <a:pt x="151" y="117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19" y="86"/>
                  <a:pt x="93" y="62"/>
                  <a:pt x="61" y="62"/>
                </a:cubicBezTo>
                <a:cubicBezTo>
                  <a:pt x="27" y="62"/>
                  <a:pt x="0" y="90"/>
                  <a:pt x="0" y="123"/>
                </a:cubicBezTo>
                <a:cubicBezTo>
                  <a:pt x="0" y="157"/>
                  <a:pt x="27" y="185"/>
                  <a:pt x="61" y="185"/>
                </a:cubicBezTo>
                <a:cubicBezTo>
                  <a:pt x="93" y="185"/>
                  <a:pt x="119" y="161"/>
                  <a:pt x="123" y="130"/>
                </a:cubicBezTo>
                <a:cubicBezTo>
                  <a:pt x="123" y="130"/>
                  <a:pt x="151" y="130"/>
                  <a:pt x="155" y="130"/>
                </a:cubicBezTo>
                <a:cubicBezTo>
                  <a:pt x="158" y="130"/>
                  <a:pt x="159" y="129"/>
                  <a:pt x="161" y="127"/>
                </a:cubicBezTo>
                <a:cubicBezTo>
                  <a:pt x="206" y="49"/>
                  <a:pt x="206" y="49"/>
                  <a:pt x="206" y="49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04" y="85"/>
                  <a:pt x="194" y="103"/>
                  <a:pt x="194" y="123"/>
                </a:cubicBezTo>
                <a:cubicBezTo>
                  <a:pt x="194" y="157"/>
                  <a:pt x="222" y="185"/>
                  <a:pt x="256" y="185"/>
                </a:cubicBezTo>
                <a:cubicBezTo>
                  <a:pt x="290" y="185"/>
                  <a:pt x="317" y="157"/>
                  <a:pt x="317" y="123"/>
                </a:cubicBezTo>
                <a:cubicBezTo>
                  <a:pt x="317" y="90"/>
                  <a:pt x="290" y="62"/>
                  <a:pt x="256" y="62"/>
                </a:cubicBezTo>
                <a:close/>
                <a:moveTo>
                  <a:pt x="61" y="101"/>
                </a:moveTo>
                <a:cubicBezTo>
                  <a:pt x="49" y="101"/>
                  <a:pt x="38" y="111"/>
                  <a:pt x="38" y="124"/>
                </a:cubicBezTo>
                <a:cubicBezTo>
                  <a:pt x="38" y="136"/>
                  <a:pt x="49" y="146"/>
                  <a:pt x="61" y="146"/>
                </a:cubicBezTo>
                <a:cubicBezTo>
                  <a:pt x="72" y="146"/>
                  <a:pt x="81" y="139"/>
                  <a:pt x="83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08" y="155"/>
                  <a:pt x="87" y="174"/>
                  <a:pt x="61" y="174"/>
                </a:cubicBezTo>
                <a:cubicBezTo>
                  <a:pt x="34" y="174"/>
                  <a:pt x="11" y="151"/>
                  <a:pt x="11" y="123"/>
                </a:cubicBezTo>
                <a:cubicBezTo>
                  <a:pt x="11" y="96"/>
                  <a:pt x="34" y="73"/>
                  <a:pt x="61" y="73"/>
                </a:cubicBezTo>
                <a:cubicBezTo>
                  <a:pt x="87" y="73"/>
                  <a:pt x="108" y="92"/>
                  <a:pt x="111" y="117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1" y="108"/>
                  <a:pt x="72" y="101"/>
                  <a:pt x="61" y="101"/>
                </a:cubicBezTo>
                <a:close/>
                <a:moveTo>
                  <a:pt x="256" y="174"/>
                </a:moveTo>
                <a:cubicBezTo>
                  <a:pt x="228" y="174"/>
                  <a:pt x="206" y="151"/>
                  <a:pt x="206" y="123"/>
                </a:cubicBezTo>
                <a:cubicBezTo>
                  <a:pt x="206" y="107"/>
                  <a:pt x="213" y="93"/>
                  <a:pt x="226" y="84"/>
                </a:cubicBezTo>
                <a:cubicBezTo>
                  <a:pt x="239" y="108"/>
                  <a:pt x="239" y="108"/>
                  <a:pt x="239" y="108"/>
                </a:cubicBezTo>
                <a:cubicBezTo>
                  <a:pt x="235" y="112"/>
                  <a:pt x="233" y="117"/>
                  <a:pt x="233" y="124"/>
                </a:cubicBezTo>
                <a:cubicBezTo>
                  <a:pt x="233" y="136"/>
                  <a:pt x="243" y="146"/>
                  <a:pt x="256" y="146"/>
                </a:cubicBezTo>
                <a:cubicBezTo>
                  <a:pt x="268" y="146"/>
                  <a:pt x="279" y="136"/>
                  <a:pt x="279" y="124"/>
                </a:cubicBezTo>
                <a:cubicBezTo>
                  <a:pt x="279" y="111"/>
                  <a:pt x="268" y="101"/>
                  <a:pt x="256" y="101"/>
                </a:cubicBezTo>
                <a:cubicBezTo>
                  <a:pt x="254" y="101"/>
                  <a:pt x="252" y="101"/>
                  <a:pt x="251" y="101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43" y="75"/>
                  <a:pt x="249" y="73"/>
                  <a:pt x="256" y="73"/>
                </a:cubicBezTo>
                <a:cubicBezTo>
                  <a:pt x="283" y="73"/>
                  <a:pt x="306" y="96"/>
                  <a:pt x="306" y="123"/>
                </a:cubicBezTo>
                <a:cubicBezTo>
                  <a:pt x="306" y="151"/>
                  <a:pt x="283" y="174"/>
                  <a:pt x="256" y="174"/>
                </a:cubicBezTo>
                <a:close/>
                <a:moveTo>
                  <a:pt x="63" y="6"/>
                </a:moveTo>
                <a:cubicBezTo>
                  <a:pt x="63" y="3"/>
                  <a:pt x="66" y="0"/>
                  <a:pt x="6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4" y="0"/>
                  <a:pt x="117" y="3"/>
                  <a:pt x="117" y="6"/>
                </a:cubicBezTo>
                <a:cubicBezTo>
                  <a:pt x="117" y="10"/>
                  <a:pt x="114" y="13"/>
                  <a:pt x="11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6" y="13"/>
                  <a:pt x="63" y="10"/>
                  <a:pt x="63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3"/>
          <p:cNvSpPr/>
          <p:nvPr/>
        </p:nvSpPr>
        <p:spPr>
          <a:xfrm>
            <a:off x="4551840" y="4113360"/>
            <a:ext cx="447120" cy="279360"/>
          </a:xfrm>
          <a:custGeom>
            <a:avLst/>
            <a:gdLst/>
            <a:ahLst/>
            <a:rect l="l" t="t" r="r" b="b"/>
            <a:pathLst>
              <a:path w="312" h="195">
                <a:moveTo>
                  <a:pt x="55" y="152"/>
                </a:moveTo>
                <a:cubicBezTo>
                  <a:pt x="55" y="145"/>
                  <a:pt x="50" y="140"/>
                  <a:pt x="43" y="140"/>
                </a:cubicBezTo>
                <a:cubicBezTo>
                  <a:pt x="37" y="140"/>
                  <a:pt x="32" y="145"/>
                  <a:pt x="32" y="152"/>
                </a:cubicBezTo>
                <a:cubicBezTo>
                  <a:pt x="32" y="158"/>
                  <a:pt x="37" y="163"/>
                  <a:pt x="43" y="163"/>
                </a:cubicBezTo>
                <a:cubicBezTo>
                  <a:pt x="50" y="163"/>
                  <a:pt x="55" y="158"/>
                  <a:pt x="55" y="152"/>
                </a:cubicBezTo>
                <a:close/>
                <a:moveTo>
                  <a:pt x="25" y="113"/>
                </a:moveTo>
                <a:cubicBezTo>
                  <a:pt x="29" y="116"/>
                  <a:pt x="33" y="120"/>
                  <a:pt x="37" y="124"/>
                </a:cubicBezTo>
                <a:cubicBezTo>
                  <a:pt x="24" y="127"/>
                  <a:pt x="15" y="138"/>
                  <a:pt x="15" y="152"/>
                </a:cubicBezTo>
                <a:cubicBezTo>
                  <a:pt x="15" y="167"/>
                  <a:pt x="28" y="180"/>
                  <a:pt x="43" y="180"/>
                </a:cubicBezTo>
                <a:cubicBezTo>
                  <a:pt x="57" y="180"/>
                  <a:pt x="69" y="169"/>
                  <a:pt x="71" y="156"/>
                </a:cubicBezTo>
                <a:cubicBezTo>
                  <a:pt x="75" y="159"/>
                  <a:pt x="79" y="163"/>
                  <a:pt x="83" y="167"/>
                </a:cubicBezTo>
                <a:cubicBezTo>
                  <a:pt x="77" y="183"/>
                  <a:pt x="62" y="195"/>
                  <a:pt x="43" y="195"/>
                </a:cubicBezTo>
                <a:cubicBezTo>
                  <a:pt x="20" y="195"/>
                  <a:pt x="0" y="175"/>
                  <a:pt x="0" y="152"/>
                </a:cubicBezTo>
                <a:cubicBezTo>
                  <a:pt x="0" y="134"/>
                  <a:pt x="10" y="120"/>
                  <a:pt x="25" y="113"/>
                </a:cubicBezTo>
                <a:close/>
                <a:moveTo>
                  <a:pt x="101" y="168"/>
                </a:moveTo>
                <a:cubicBezTo>
                  <a:pt x="155" y="168"/>
                  <a:pt x="215" y="168"/>
                  <a:pt x="215" y="168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152"/>
                  <a:pt x="215" y="152"/>
                  <a:pt x="215" y="152"/>
                </a:cubicBezTo>
                <a:cubicBezTo>
                  <a:pt x="215" y="133"/>
                  <a:pt x="224" y="117"/>
                  <a:pt x="238" y="107"/>
                </a:cubicBezTo>
                <a:cubicBezTo>
                  <a:pt x="243" y="117"/>
                  <a:pt x="243" y="117"/>
                  <a:pt x="243" y="117"/>
                </a:cubicBezTo>
                <a:cubicBezTo>
                  <a:pt x="233" y="125"/>
                  <a:pt x="226" y="137"/>
                  <a:pt x="226" y="152"/>
                </a:cubicBezTo>
                <a:cubicBezTo>
                  <a:pt x="226" y="175"/>
                  <a:pt x="245" y="195"/>
                  <a:pt x="269" y="195"/>
                </a:cubicBezTo>
                <a:cubicBezTo>
                  <a:pt x="293" y="195"/>
                  <a:pt x="312" y="175"/>
                  <a:pt x="312" y="152"/>
                </a:cubicBezTo>
                <a:cubicBezTo>
                  <a:pt x="312" y="128"/>
                  <a:pt x="293" y="109"/>
                  <a:pt x="269" y="109"/>
                </a:cubicBezTo>
                <a:cubicBezTo>
                  <a:pt x="263" y="109"/>
                  <a:pt x="258" y="110"/>
                  <a:pt x="253" y="111"/>
                </a:cubicBezTo>
                <a:cubicBezTo>
                  <a:pt x="248" y="101"/>
                  <a:pt x="248" y="101"/>
                  <a:pt x="248" y="101"/>
                </a:cubicBezTo>
                <a:cubicBezTo>
                  <a:pt x="254" y="99"/>
                  <a:pt x="261" y="97"/>
                  <a:pt x="269" y="97"/>
                </a:cubicBezTo>
                <a:cubicBezTo>
                  <a:pt x="275" y="97"/>
                  <a:pt x="281" y="98"/>
                  <a:pt x="286" y="100"/>
                </a:cubicBezTo>
                <a:cubicBezTo>
                  <a:pt x="285" y="81"/>
                  <a:pt x="252" y="57"/>
                  <a:pt x="212" y="20"/>
                </a:cubicBezTo>
                <a:cubicBezTo>
                  <a:pt x="212" y="20"/>
                  <a:pt x="196" y="32"/>
                  <a:pt x="191" y="48"/>
                </a:cubicBezTo>
                <a:cubicBezTo>
                  <a:pt x="187" y="63"/>
                  <a:pt x="191" y="72"/>
                  <a:pt x="203" y="104"/>
                </a:cubicBezTo>
                <a:cubicBezTo>
                  <a:pt x="192" y="125"/>
                  <a:pt x="192" y="125"/>
                  <a:pt x="192" y="125"/>
                </a:cubicBezTo>
                <a:cubicBezTo>
                  <a:pt x="181" y="145"/>
                  <a:pt x="171" y="143"/>
                  <a:pt x="148" y="143"/>
                </a:cubicBezTo>
                <a:cubicBezTo>
                  <a:pt x="139" y="135"/>
                  <a:pt x="131" y="128"/>
                  <a:pt x="124" y="121"/>
                </a:cubicBezTo>
                <a:cubicBezTo>
                  <a:pt x="1" y="60"/>
                  <a:pt x="1" y="60"/>
                  <a:pt x="1" y="60"/>
                </a:cubicBezTo>
                <a:cubicBezTo>
                  <a:pt x="7" y="86"/>
                  <a:pt x="35" y="105"/>
                  <a:pt x="101" y="168"/>
                </a:cubicBezTo>
                <a:close/>
                <a:moveTo>
                  <a:pt x="251" y="130"/>
                </a:moveTo>
                <a:cubicBezTo>
                  <a:pt x="259" y="146"/>
                  <a:pt x="259" y="146"/>
                  <a:pt x="259" y="146"/>
                </a:cubicBezTo>
                <a:cubicBezTo>
                  <a:pt x="258" y="147"/>
                  <a:pt x="258" y="149"/>
                  <a:pt x="258" y="152"/>
                </a:cubicBezTo>
                <a:cubicBezTo>
                  <a:pt x="258" y="158"/>
                  <a:pt x="263" y="163"/>
                  <a:pt x="269" y="163"/>
                </a:cubicBezTo>
                <a:cubicBezTo>
                  <a:pt x="275" y="163"/>
                  <a:pt x="280" y="158"/>
                  <a:pt x="280" y="152"/>
                </a:cubicBezTo>
                <a:cubicBezTo>
                  <a:pt x="280" y="145"/>
                  <a:pt x="275" y="140"/>
                  <a:pt x="269" y="140"/>
                </a:cubicBezTo>
                <a:cubicBezTo>
                  <a:pt x="261" y="125"/>
                  <a:pt x="261" y="125"/>
                  <a:pt x="261" y="125"/>
                </a:cubicBezTo>
                <a:cubicBezTo>
                  <a:pt x="263" y="124"/>
                  <a:pt x="266" y="123"/>
                  <a:pt x="269" y="123"/>
                </a:cubicBezTo>
                <a:cubicBezTo>
                  <a:pt x="284" y="123"/>
                  <a:pt x="297" y="136"/>
                  <a:pt x="297" y="152"/>
                </a:cubicBezTo>
                <a:cubicBezTo>
                  <a:pt x="297" y="167"/>
                  <a:pt x="284" y="180"/>
                  <a:pt x="269" y="180"/>
                </a:cubicBezTo>
                <a:cubicBezTo>
                  <a:pt x="253" y="180"/>
                  <a:pt x="241" y="167"/>
                  <a:pt x="241" y="152"/>
                </a:cubicBezTo>
                <a:cubicBezTo>
                  <a:pt x="241" y="143"/>
                  <a:pt x="245" y="135"/>
                  <a:pt x="251" y="130"/>
                </a:cubicBezTo>
                <a:close/>
                <a:moveTo>
                  <a:pt x="122" y="107"/>
                </a:moveTo>
                <a:cubicBezTo>
                  <a:pt x="11" y="53"/>
                  <a:pt x="11" y="53"/>
                  <a:pt x="11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8" y="53"/>
                  <a:pt x="112" y="51"/>
                  <a:pt x="115" y="47"/>
                </a:cubicBezTo>
                <a:cubicBezTo>
                  <a:pt x="130" y="49"/>
                  <a:pt x="145" y="62"/>
                  <a:pt x="135" y="84"/>
                </a:cubicBezTo>
                <a:lnTo>
                  <a:pt x="122" y="107"/>
                </a:lnTo>
                <a:close/>
                <a:moveTo>
                  <a:pt x="190" y="26"/>
                </a:moveTo>
                <a:cubicBezTo>
                  <a:pt x="187" y="19"/>
                  <a:pt x="187" y="19"/>
                  <a:pt x="187" y="19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0" y="19"/>
                  <a:pt x="157" y="17"/>
                  <a:pt x="157" y="14"/>
                </a:cubicBezTo>
                <a:cubicBezTo>
                  <a:pt x="157" y="10"/>
                  <a:pt x="160" y="8"/>
                  <a:pt x="163" y="8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6"/>
                  <a:pt x="185" y="3"/>
                  <a:pt x="187" y="2"/>
                </a:cubicBezTo>
                <a:cubicBezTo>
                  <a:pt x="191" y="0"/>
                  <a:pt x="196" y="1"/>
                  <a:pt x="198" y="5"/>
                </a:cubicBezTo>
                <a:cubicBezTo>
                  <a:pt x="203" y="13"/>
                  <a:pt x="203" y="13"/>
                  <a:pt x="203" y="13"/>
                </a:cubicBezTo>
                <a:cubicBezTo>
                  <a:pt x="200" y="15"/>
                  <a:pt x="195" y="20"/>
                  <a:pt x="19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4"/>
          <p:cNvSpPr/>
          <p:nvPr/>
        </p:nvSpPr>
        <p:spPr>
          <a:xfrm>
            <a:off x="2557440" y="2157480"/>
            <a:ext cx="633600" cy="333000"/>
          </a:xfrm>
          <a:custGeom>
            <a:avLst/>
            <a:gdLst/>
            <a:ahLst/>
            <a:rect l="l" t="t" r="r" b="b"/>
            <a:pathLst>
              <a:path w="443" h="232">
                <a:moveTo>
                  <a:pt x="227" y="43"/>
                </a:moveTo>
                <a:cubicBezTo>
                  <a:pt x="215" y="30"/>
                  <a:pt x="215" y="30"/>
                  <a:pt x="215" y="30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3" y="30"/>
                  <a:pt x="224" y="31"/>
                  <a:pt x="226" y="32"/>
                </a:cubicBezTo>
                <a:cubicBezTo>
                  <a:pt x="227" y="33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6" y="46"/>
                  <a:pt x="247" y="50"/>
                  <a:pt x="248" y="53"/>
                </a:cubicBezTo>
                <a:cubicBezTo>
                  <a:pt x="249" y="57"/>
                  <a:pt x="251" y="65"/>
                  <a:pt x="254" y="73"/>
                </a:cubicBezTo>
                <a:cubicBezTo>
                  <a:pt x="242" y="73"/>
                  <a:pt x="229" y="73"/>
                  <a:pt x="218" y="73"/>
                </a:cubicBezTo>
                <a:cubicBezTo>
                  <a:pt x="218" y="73"/>
                  <a:pt x="218" y="73"/>
                  <a:pt x="218" y="73"/>
                </a:cubicBezTo>
                <a:lnTo>
                  <a:pt x="227" y="43"/>
                </a:lnTo>
                <a:close/>
                <a:moveTo>
                  <a:pt x="106" y="16"/>
                </a:moveTo>
                <a:cubicBezTo>
                  <a:pt x="106" y="0"/>
                  <a:pt x="106" y="0"/>
                  <a:pt x="10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9" y="5"/>
                  <a:pt x="79" y="5"/>
                  <a:pt x="79" y="5"/>
                </a:cubicBezTo>
                <a:cubicBezTo>
                  <a:pt x="88" y="7"/>
                  <a:pt x="98" y="10"/>
                  <a:pt x="106" y="16"/>
                </a:cubicBezTo>
                <a:close/>
                <a:moveTo>
                  <a:pt x="128" y="109"/>
                </a:moveTo>
                <a:cubicBezTo>
                  <a:pt x="103" y="109"/>
                  <a:pt x="83" y="115"/>
                  <a:pt x="83" y="124"/>
                </a:cubicBezTo>
                <a:cubicBezTo>
                  <a:pt x="83" y="132"/>
                  <a:pt x="103" y="138"/>
                  <a:pt x="128" y="138"/>
                </a:cubicBezTo>
                <a:cubicBezTo>
                  <a:pt x="134" y="138"/>
                  <a:pt x="140" y="138"/>
                  <a:pt x="145" y="137"/>
                </a:cubicBezTo>
                <a:cubicBezTo>
                  <a:pt x="143" y="134"/>
                  <a:pt x="141" y="129"/>
                  <a:pt x="141" y="124"/>
                </a:cubicBezTo>
                <a:cubicBezTo>
                  <a:pt x="141" y="118"/>
                  <a:pt x="143" y="114"/>
                  <a:pt x="145" y="110"/>
                </a:cubicBezTo>
                <a:cubicBezTo>
                  <a:pt x="140" y="109"/>
                  <a:pt x="134" y="109"/>
                  <a:pt x="128" y="109"/>
                </a:cubicBezTo>
                <a:close/>
                <a:moveTo>
                  <a:pt x="402" y="118"/>
                </a:moveTo>
                <a:cubicBezTo>
                  <a:pt x="383" y="93"/>
                  <a:pt x="357" y="85"/>
                  <a:pt x="313" y="85"/>
                </a:cubicBezTo>
                <a:cubicBezTo>
                  <a:pt x="280" y="85"/>
                  <a:pt x="186" y="86"/>
                  <a:pt x="172" y="86"/>
                </a:cubicBezTo>
                <a:cubicBezTo>
                  <a:pt x="157" y="86"/>
                  <a:pt x="148" y="82"/>
                  <a:pt x="139" y="72"/>
                </a:cubicBezTo>
                <a:cubicBezTo>
                  <a:pt x="130" y="62"/>
                  <a:pt x="114" y="42"/>
                  <a:pt x="105" y="31"/>
                </a:cubicBezTo>
                <a:cubicBezTo>
                  <a:pt x="98" y="23"/>
                  <a:pt x="80" y="16"/>
                  <a:pt x="67" y="16"/>
                </a:cubicBezTo>
                <a:cubicBezTo>
                  <a:pt x="55" y="16"/>
                  <a:pt x="46" y="16"/>
                  <a:pt x="46" y="16"/>
                </a:cubicBezTo>
                <a:cubicBezTo>
                  <a:pt x="46" y="16"/>
                  <a:pt x="50" y="25"/>
                  <a:pt x="56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66" y="60"/>
                  <a:pt x="66" y="60"/>
                  <a:pt x="66" y="60"/>
                </a:cubicBezTo>
                <a:cubicBezTo>
                  <a:pt x="73" y="75"/>
                  <a:pt x="81" y="92"/>
                  <a:pt x="89" y="107"/>
                </a:cubicBezTo>
                <a:cubicBezTo>
                  <a:pt x="99" y="102"/>
                  <a:pt x="115" y="101"/>
                  <a:pt x="128" y="101"/>
                </a:cubicBezTo>
                <a:cubicBezTo>
                  <a:pt x="140" y="101"/>
                  <a:pt x="151" y="102"/>
                  <a:pt x="160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6" y="106"/>
                  <a:pt x="171" y="114"/>
                  <a:pt x="171" y="124"/>
                </a:cubicBezTo>
                <a:cubicBezTo>
                  <a:pt x="171" y="133"/>
                  <a:pt x="166" y="141"/>
                  <a:pt x="160" y="143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51" y="145"/>
                  <a:pt x="141" y="146"/>
                  <a:pt x="131" y="147"/>
                </a:cubicBezTo>
                <a:cubicBezTo>
                  <a:pt x="140" y="151"/>
                  <a:pt x="151" y="154"/>
                  <a:pt x="164" y="157"/>
                </a:cubicBezTo>
                <a:cubicBezTo>
                  <a:pt x="71" y="224"/>
                  <a:pt x="71" y="224"/>
                  <a:pt x="71" y="224"/>
                </a:cubicBezTo>
                <a:cubicBezTo>
                  <a:pt x="65" y="221"/>
                  <a:pt x="59" y="218"/>
                  <a:pt x="56" y="217"/>
                </a:cubicBezTo>
                <a:cubicBezTo>
                  <a:pt x="52" y="216"/>
                  <a:pt x="49" y="216"/>
                  <a:pt x="45" y="216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89" y="232"/>
                  <a:pt x="89" y="232"/>
                  <a:pt x="89" y="232"/>
                </a:cubicBezTo>
                <a:cubicBezTo>
                  <a:pt x="101" y="232"/>
                  <a:pt x="111" y="230"/>
                  <a:pt x="121" y="225"/>
                </a:cubicBezTo>
                <a:cubicBezTo>
                  <a:pt x="135" y="219"/>
                  <a:pt x="213" y="181"/>
                  <a:pt x="241" y="170"/>
                </a:cubicBezTo>
                <a:cubicBezTo>
                  <a:pt x="248" y="167"/>
                  <a:pt x="254" y="164"/>
                  <a:pt x="261" y="162"/>
                </a:cubicBezTo>
                <a:cubicBezTo>
                  <a:pt x="301" y="162"/>
                  <a:pt x="355" y="162"/>
                  <a:pt x="367" y="162"/>
                </a:cubicBezTo>
                <a:cubicBezTo>
                  <a:pt x="436" y="162"/>
                  <a:pt x="443" y="150"/>
                  <a:pt x="443" y="141"/>
                </a:cubicBezTo>
                <a:cubicBezTo>
                  <a:pt x="443" y="132"/>
                  <a:pt x="426" y="127"/>
                  <a:pt x="402" y="118"/>
                </a:cubicBezTo>
                <a:close/>
                <a:moveTo>
                  <a:pt x="232" y="121"/>
                </a:moveTo>
                <a:cubicBezTo>
                  <a:pt x="232" y="124"/>
                  <a:pt x="230" y="126"/>
                  <a:pt x="227" y="126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0" y="126"/>
                  <a:pt x="218" y="124"/>
                  <a:pt x="218" y="121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218" y="112"/>
                  <a:pt x="220" y="110"/>
                  <a:pt x="223" y="110"/>
                </a:cubicBezTo>
                <a:cubicBezTo>
                  <a:pt x="227" y="110"/>
                  <a:pt x="227" y="110"/>
                  <a:pt x="227" y="110"/>
                </a:cubicBezTo>
                <a:cubicBezTo>
                  <a:pt x="230" y="110"/>
                  <a:pt x="232" y="112"/>
                  <a:pt x="232" y="114"/>
                </a:cubicBezTo>
                <a:lnTo>
                  <a:pt x="232" y="121"/>
                </a:lnTo>
                <a:close/>
                <a:moveTo>
                  <a:pt x="263" y="121"/>
                </a:moveTo>
                <a:cubicBezTo>
                  <a:pt x="263" y="124"/>
                  <a:pt x="261" y="126"/>
                  <a:pt x="258" y="126"/>
                </a:cubicBezTo>
                <a:cubicBezTo>
                  <a:pt x="254" y="126"/>
                  <a:pt x="254" y="126"/>
                  <a:pt x="254" y="126"/>
                </a:cubicBezTo>
                <a:cubicBezTo>
                  <a:pt x="251" y="126"/>
                  <a:pt x="249" y="124"/>
                  <a:pt x="249" y="121"/>
                </a:cubicBezTo>
                <a:cubicBezTo>
                  <a:pt x="249" y="114"/>
                  <a:pt x="249" y="114"/>
                  <a:pt x="249" y="114"/>
                </a:cubicBezTo>
                <a:cubicBezTo>
                  <a:pt x="249" y="112"/>
                  <a:pt x="251" y="110"/>
                  <a:pt x="254" y="110"/>
                </a:cubicBezTo>
                <a:cubicBezTo>
                  <a:pt x="258" y="110"/>
                  <a:pt x="258" y="110"/>
                  <a:pt x="258" y="110"/>
                </a:cubicBezTo>
                <a:cubicBezTo>
                  <a:pt x="261" y="110"/>
                  <a:pt x="263" y="112"/>
                  <a:pt x="263" y="114"/>
                </a:cubicBezTo>
                <a:lnTo>
                  <a:pt x="263" y="121"/>
                </a:lnTo>
                <a:close/>
                <a:moveTo>
                  <a:pt x="294" y="121"/>
                </a:moveTo>
                <a:cubicBezTo>
                  <a:pt x="294" y="124"/>
                  <a:pt x="292" y="126"/>
                  <a:pt x="289" y="126"/>
                </a:cubicBezTo>
                <a:cubicBezTo>
                  <a:pt x="285" y="126"/>
                  <a:pt x="285" y="126"/>
                  <a:pt x="285" y="126"/>
                </a:cubicBezTo>
                <a:cubicBezTo>
                  <a:pt x="282" y="126"/>
                  <a:pt x="280" y="124"/>
                  <a:pt x="280" y="121"/>
                </a:cubicBezTo>
                <a:cubicBezTo>
                  <a:pt x="280" y="114"/>
                  <a:pt x="280" y="114"/>
                  <a:pt x="280" y="114"/>
                </a:cubicBezTo>
                <a:cubicBezTo>
                  <a:pt x="280" y="112"/>
                  <a:pt x="282" y="110"/>
                  <a:pt x="285" y="110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2" y="110"/>
                  <a:pt x="294" y="112"/>
                  <a:pt x="294" y="114"/>
                </a:cubicBezTo>
                <a:lnTo>
                  <a:pt x="294" y="121"/>
                </a:lnTo>
                <a:close/>
                <a:moveTo>
                  <a:pt x="360" y="127"/>
                </a:moveTo>
                <a:cubicBezTo>
                  <a:pt x="360" y="127"/>
                  <a:pt x="360" y="127"/>
                  <a:pt x="360" y="127"/>
                </a:cubicBezTo>
                <a:cubicBezTo>
                  <a:pt x="343" y="127"/>
                  <a:pt x="328" y="122"/>
                  <a:pt x="322" y="115"/>
                </a:cubicBezTo>
                <a:cubicBezTo>
                  <a:pt x="320" y="112"/>
                  <a:pt x="321" y="109"/>
                  <a:pt x="325" y="109"/>
                </a:cubicBezTo>
                <a:cubicBezTo>
                  <a:pt x="331" y="108"/>
                  <a:pt x="348" y="108"/>
                  <a:pt x="356" y="102"/>
                </a:cubicBezTo>
                <a:cubicBezTo>
                  <a:pt x="370" y="106"/>
                  <a:pt x="380" y="112"/>
                  <a:pt x="388" y="121"/>
                </a:cubicBezTo>
                <a:cubicBezTo>
                  <a:pt x="382" y="125"/>
                  <a:pt x="371" y="127"/>
                  <a:pt x="360" y="127"/>
                </a:cubicBezTo>
                <a:close/>
                <a:moveTo>
                  <a:pt x="156" y="135"/>
                </a:moveTo>
                <a:cubicBezTo>
                  <a:pt x="153" y="135"/>
                  <a:pt x="150" y="130"/>
                  <a:pt x="150" y="124"/>
                </a:cubicBezTo>
                <a:cubicBezTo>
                  <a:pt x="150" y="117"/>
                  <a:pt x="153" y="112"/>
                  <a:pt x="156" y="112"/>
                </a:cubicBezTo>
                <a:cubicBezTo>
                  <a:pt x="160" y="112"/>
                  <a:pt x="163" y="117"/>
                  <a:pt x="163" y="124"/>
                </a:cubicBezTo>
                <a:cubicBezTo>
                  <a:pt x="163" y="130"/>
                  <a:pt x="160" y="135"/>
                  <a:pt x="156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5"/>
          <p:cNvSpPr/>
          <p:nvPr/>
        </p:nvSpPr>
        <p:spPr>
          <a:xfrm>
            <a:off x="2723760" y="957600"/>
            <a:ext cx="4417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새로운 시작은 어떻게</a:t>
            </a: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한컴 윤체 B"/>
                <a:ea typeface="문체부 제목 돋음체"/>
              </a:rPr>
              <a:t>?   </a:t>
            </a:r>
            <a:r>
              <a:rPr b="1" lang="en-US" sz="2000" spc="-1" strike="noStrike">
                <a:solidFill>
                  <a:srgbClr val="f1af59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#01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2785320" y="1374480"/>
            <a:ext cx="382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 GAME 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버튼을 누르면 새로운 게임이 시작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3605760" y="1947960"/>
            <a:ext cx="3930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카운트는 어떻게 올리지</a:t>
            </a: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?  </a:t>
            </a:r>
            <a:r>
              <a:rPr b="1" lang="en-US" sz="2000" spc="-1" strike="noStrike">
                <a:solidFill>
                  <a:srgbClr val="56a8b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#02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3622680" y="2373840"/>
            <a:ext cx="41079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버튼을 클릭시 카운트가 올라가도록 구현 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4539600" y="2836800"/>
            <a:ext cx="3877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카운트는 어떻게 확인하지</a:t>
            </a: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? </a:t>
            </a:r>
            <a:r>
              <a:rPr b="1" lang="en-US" sz="2000" spc="-1" strike="noStrike">
                <a:solidFill>
                  <a:srgbClr val="dc6c7c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#03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4551840" y="3185280"/>
            <a:ext cx="382968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현재 카운트를 화면에 나타나도록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21"/>
          <p:cNvSpPr/>
          <p:nvPr/>
        </p:nvSpPr>
        <p:spPr>
          <a:xfrm>
            <a:off x="5468040" y="3829320"/>
            <a:ext cx="369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게임의 끝은</a:t>
            </a:r>
            <a:r>
              <a:rPr b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?  </a:t>
            </a:r>
            <a:r>
              <a:rPr b="1" lang="en-US" sz="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문체부 제목 돋음체"/>
              </a:rPr>
              <a:t>#04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5486400" y="4341240"/>
            <a:ext cx="382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KEYNUMBER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일치할시 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BOMB!!!! </a:t>
            </a:r>
            <a:r>
              <a:rPr b="0" lang="en-US" sz="11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경고창 표시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04280" y="3396240"/>
            <a:ext cx="3368880" cy="175212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3411000" y="2453040"/>
            <a:ext cx="5544000" cy="1872000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rgbClr val="494949"/>
              </a:gs>
              <a:gs pos="68000">
                <a:srgbClr val="686868"/>
              </a:gs>
              <a:gs pos="100000">
                <a:srgbClr val="7b7b7b"/>
              </a:gs>
            </a:gsLst>
            <a:lin ang="27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dir="t" rig="threePt"/>
          </a:scene3d>
          <a:sp3d>
            <a:bevelT prst="softRound" w="1524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6977520" y="2315160"/>
            <a:ext cx="2627280" cy="227484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3686040" y="2696040"/>
            <a:ext cx="4960800" cy="1385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900000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2860200" y="2453040"/>
            <a:ext cx="2036160" cy="199908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3686400" y="2696040"/>
            <a:ext cx="4960080" cy="1385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900000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6154200" y="2962800"/>
            <a:ext cx="57600" cy="826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4457520" y="3038760"/>
            <a:ext cx="1262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시작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6774480" y="3026160"/>
            <a:ext cx="1262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9372600" y="3251160"/>
            <a:ext cx="289800" cy="2898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glow rad="215900">
              <a:srgbClr val="ff0000">
                <a:alpha val="2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2570040" y="3251160"/>
            <a:ext cx="289800" cy="289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2383560" y="4791240"/>
            <a:ext cx="2990160" cy="12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게임을 다시 시작시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NEW GAME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통해 시작을 할 수 있도록 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단 숫자가 아닌 수 입력시 게임은 실행되지 않도록 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902880" y="4452120"/>
            <a:ext cx="1479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6701760" y="4757040"/>
            <a:ext cx="2990160" cy="8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폭탄이 터질 경우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폭탄이 터졌다는 경고창을 내보내며 마무리한다</a:t>
            </a:r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5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660240" y="4417920"/>
            <a:ext cx="1479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%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17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freeze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Effect filter="dissolve" transition="in">
                                      <p:cBhvr additive="repl">
                                        <p:cTn id="20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4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8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2520" y="240480"/>
            <a:ext cx="111240" cy="661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8900000"/>
          </a:gra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1735640" y="240480"/>
            <a:ext cx="111240" cy="661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18900000"/>
          </a:gradFill>
          <a:ln>
            <a:noFill/>
          </a:ln>
          <a:effectLst>
            <a:outerShdw dir="16200000" dist="6350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그림 12" descr=""/>
          <p:cNvPicPr/>
          <p:nvPr/>
        </p:nvPicPr>
        <p:blipFill>
          <a:blip r:embed="rId1"/>
          <a:srcRect l="21895" t="0" r="0" b="0"/>
          <a:stretch/>
        </p:blipFill>
        <p:spPr>
          <a:xfrm>
            <a:off x="12211200" y="4057920"/>
            <a:ext cx="2187000" cy="2799720"/>
          </a:xfrm>
          <a:prstGeom prst="rect">
            <a:avLst/>
          </a:prstGeom>
          <a:ln>
            <a:noFill/>
          </a:ln>
        </p:spPr>
      </p:pic>
      <p:pic>
        <p:nvPicPr>
          <p:cNvPr id="192" name="그림 3" descr=""/>
          <p:cNvPicPr/>
          <p:nvPr/>
        </p:nvPicPr>
        <p:blipFill>
          <a:blip r:embed="rId2"/>
          <a:srcRect l="0" t="0" r="0" b="63764"/>
          <a:stretch/>
        </p:blipFill>
        <p:spPr>
          <a:xfrm>
            <a:off x="7694640" y="6400800"/>
            <a:ext cx="4677120" cy="45684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445320" y="407160"/>
            <a:ext cx="11405520" cy="54648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그렇다면 코드는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야놀자 야체 B"/>
                <a:ea typeface="야놀자 야체 B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41360" y="408960"/>
            <a:ext cx="414360" cy="543240"/>
          </a:xfrm>
          <a:prstGeom prst="diagStrip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623160" y="408960"/>
            <a:ext cx="625680" cy="54468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6"/>
          <p:cNvSpPr/>
          <p:nvPr/>
        </p:nvSpPr>
        <p:spPr>
          <a:xfrm>
            <a:off x="1037520" y="407160"/>
            <a:ext cx="625680" cy="54468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11025000" y="407160"/>
            <a:ext cx="625680" cy="54468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8"/>
          <p:cNvSpPr/>
          <p:nvPr/>
        </p:nvSpPr>
        <p:spPr>
          <a:xfrm flipH="1" flipV="1">
            <a:off x="11439360" y="408240"/>
            <a:ext cx="414360" cy="543240"/>
          </a:xfrm>
          <a:prstGeom prst="diagStrip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10610280" y="407160"/>
            <a:ext cx="625680" cy="544680"/>
          </a:xfrm>
          <a:custGeom>
            <a:avLst/>
            <a:gdLst/>
            <a:ahLst/>
            <a:rect l="l" t="t" r="r" b="b"/>
            <a:pathLst>
              <a:path w="733423" h="487362">
                <a:moveTo>
                  <a:pt x="0" y="487362"/>
                </a:moveTo>
                <a:lnTo>
                  <a:pt x="490537" y="0"/>
                </a:lnTo>
                <a:lnTo>
                  <a:pt x="733423" y="0"/>
                </a:lnTo>
                <a:lnTo>
                  <a:pt x="247650" y="485773"/>
                </a:lnTo>
                <a:lnTo>
                  <a:pt x="0" y="4873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그림 43" descr=""/>
          <p:cNvPicPr/>
          <p:nvPr/>
        </p:nvPicPr>
        <p:blipFill>
          <a:blip r:embed="rId3"/>
          <a:srcRect l="0" t="0" r="0" b="63764"/>
          <a:stretch/>
        </p:blipFill>
        <p:spPr>
          <a:xfrm>
            <a:off x="-8640" y="6692760"/>
            <a:ext cx="1688760" cy="164880"/>
          </a:xfrm>
          <a:prstGeom prst="rect">
            <a:avLst/>
          </a:prstGeom>
          <a:ln>
            <a:noFill/>
          </a:ln>
        </p:spPr>
      </p:pic>
      <p:pic>
        <p:nvPicPr>
          <p:cNvPr id="201" name="그림 2" descr=""/>
          <p:cNvPicPr/>
          <p:nvPr/>
        </p:nvPicPr>
        <p:blipFill>
          <a:blip r:embed="rId4"/>
          <a:stretch/>
        </p:blipFill>
        <p:spPr>
          <a:xfrm>
            <a:off x="1836720" y="1025280"/>
            <a:ext cx="8039520" cy="57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</TotalTime>
  <Application>LibreOffice/5.1.6.2$Linux_X86_64 LibreOffice_project/10m0$Build-2</Application>
  <Words>153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2018-08-02T07:05:36Z</dcterms:created>
  <dc:creator>조땡</dc:creator>
  <dc:description/>
  <dc:language>ko-KR</dc:language>
  <cp:lastModifiedBy/>
  <dcterms:modified xsi:type="dcterms:W3CDTF">2018-12-13T01:44:26Z</dcterms:modified>
  <cp:revision>511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