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924C-B9EC-452C-8639-53D8F7A99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성적표 관리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12DD03-A714-4204-91C2-1C67ABB81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 err="1"/>
              <a:t>음승호</a:t>
            </a:r>
            <a:r>
              <a:rPr lang="en-US" altLang="ko-KR" dirty="0"/>
              <a:t>, </a:t>
            </a:r>
            <a:r>
              <a:rPr lang="ko-KR" altLang="en-US" dirty="0"/>
              <a:t>이강희</a:t>
            </a:r>
            <a:r>
              <a:rPr lang="en-US" altLang="ko-KR" dirty="0"/>
              <a:t>, </a:t>
            </a:r>
            <a:r>
              <a:rPr lang="ko-KR" altLang="en-US" dirty="0"/>
              <a:t>이동헌</a:t>
            </a:r>
          </a:p>
        </p:txBody>
      </p:sp>
    </p:spTree>
    <p:extLst>
      <p:ext uri="{BB962C8B-B14F-4D97-AF65-F5344CB8AC3E}">
        <p14:creationId xmlns:p14="http://schemas.microsoft.com/office/powerpoint/2010/main" val="203916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057F-79A0-41BE-898B-5DC2DCC1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구현 </a:t>
            </a:r>
            <a:r>
              <a:rPr lang="en-US" altLang="ko-KR" dirty="0"/>
              <a:t>– </a:t>
            </a:r>
            <a:r>
              <a:rPr lang="ko-KR" altLang="en-US" dirty="0"/>
              <a:t>인자와 </a:t>
            </a:r>
            <a:r>
              <a:rPr lang="en-US" altLang="ko-KR" dirty="0"/>
              <a:t>sender(), add</a:t>
            </a:r>
            <a:r>
              <a:rPr lang="ko-KR" altLang="en-US" dirty="0"/>
              <a:t>버튼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9E776A-E01D-410F-A98B-230B2FC0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932" y="1258210"/>
            <a:ext cx="8418136" cy="54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2F183-501D-4D1F-B284-2F5B8736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구현 </a:t>
            </a:r>
            <a:r>
              <a:rPr lang="en-US" altLang="ko-KR" dirty="0"/>
              <a:t>– del, find </a:t>
            </a:r>
            <a:r>
              <a:rPr lang="ko-KR" altLang="en-US" dirty="0"/>
              <a:t>버튼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B26CFBF-B5C8-4C76-BDE0-2E763FB03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580" y="1326383"/>
            <a:ext cx="7390614" cy="52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7E13-39C6-4596-904E-024436EB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구현 </a:t>
            </a:r>
            <a:r>
              <a:rPr lang="en-US" altLang="ko-KR" dirty="0"/>
              <a:t>– Inc, show </a:t>
            </a:r>
            <a:r>
              <a:rPr lang="ko-KR" altLang="en-US" dirty="0"/>
              <a:t>버튼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B21D5EA-D444-49C2-9F40-EB893823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471" y="1542839"/>
            <a:ext cx="8442156" cy="49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B157B-FE8D-468C-B40E-41F018C17981}"/>
              </a:ext>
            </a:extLst>
          </p:cNvPr>
          <p:cNvSpPr txBox="1"/>
          <p:nvPr/>
        </p:nvSpPr>
        <p:spPr>
          <a:xfrm>
            <a:off x="4496585" y="2628781"/>
            <a:ext cx="3198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564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D195-E3C9-4968-9315-30BB548C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0D783-CA3B-47B5-9FD1-6270F9B6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err="1"/>
              <a:t>showScoreDB</a:t>
            </a:r>
            <a:r>
              <a:rPr lang="en-US" altLang="ko-KR" dirty="0"/>
              <a:t>() </a:t>
            </a:r>
            <a:r>
              <a:rPr lang="ko-KR" altLang="en-US" dirty="0"/>
              <a:t>메서드 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3891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1E92-315C-4982-918D-A06463E2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 err="1"/>
              <a:t>SHOWscoredb</a:t>
            </a:r>
            <a:r>
              <a:rPr lang="en-US" altLang="ko-KR" dirty="0"/>
              <a:t>() </a:t>
            </a:r>
            <a:r>
              <a:rPr lang="ko-KR" altLang="en-US" dirty="0"/>
              <a:t>메서드 구현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1078E3-021A-4A32-A1F0-9D0D48010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52530"/>
            <a:ext cx="996453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A68B-420E-4BE9-B16B-80EF4BCB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구현 </a:t>
            </a:r>
            <a:r>
              <a:rPr lang="en-US" altLang="ko-KR" dirty="0"/>
              <a:t>– </a:t>
            </a:r>
            <a:r>
              <a:rPr lang="ko-KR" altLang="en-US" dirty="0"/>
              <a:t>첫 번째 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D73D67-658C-4A0A-A003-379A7561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749" y="1457325"/>
            <a:ext cx="7062501" cy="51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CAAFE-356D-4F26-9237-A69388C9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구현 </a:t>
            </a:r>
            <a:r>
              <a:rPr lang="en-US" altLang="ko-KR" dirty="0"/>
              <a:t>– </a:t>
            </a:r>
            <a:r>
              <a:rPr lang="ko-KR" altLang="en-US" dirty="0"/>
              <a:t>두 번째 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3EC94D5-43BD-492C-B4A0-68C5406F6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869" y="1516406"/>
            <a:ext cx="8548261" cy="4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67B7-3EAF-4DB0-BEF9-053C45D7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구현 </a:t>
            </a:r>
            <a:r>
              <a:rPr lang="en-US" altLang="ko-KR" dirty="0"/>
              <a:t>– </a:t>
            </a:r>
            <a:r>
              <a:rPr lang="ko-KR" altLang="en-US" dirty="0"/>
              <a:t>세 번째 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6C3FC35-2B22-4FE0-9641-3A91DEB81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295" y="1564849"/>
            <a:ext cx="9348570" cy="4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7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65CCE-5702-4EC0-B5B5-4A9A7C78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네 번째</a:t>
            </a:r>
            <a:r>
              <a:rPr lang="en-US" altLang="ko-KR" dirty="0"/>
              <a:t>, </a:t>
            </a:r>
            <a:r>
              <a:rPr lang="ko-KR" altLang="en-US" dirty="0"/>
              <a:t>다섯 번째 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475691-2822-4E1F-96AB-5DF855CE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923" y="1602556"/>
            <a:ext cx="9884586" cy="48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2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E6A3E-DAC4-46CF-A1B7-78EDFB6F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각 행 배치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CA746F1-812A-43DE-B98C-FC552EDD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049" y="1432874"/>
            <a:ext cx="9652462" cy="47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3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6E8FB-BA89-437A-8739-2A08285B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구현 </a:t>
            </a:r>
            <a:r>
              <a:rPr lang="en-US" altLang="ko-KR" dirty="0"/>
              <a:t>– </a:t>
            </a:r>
            <a:r>
              <a:rPr lang="ko-KR" altLang="en-US" dirty="0"/>
              <a:t>버튼 클릭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4EAC51-1A9F-4F35-AECE-F64857BEE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511" y="1853754"/>
            <a:ext cx="11060977" cy="43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9998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85</Words>
  <Application>Microsoft Office PowerPoint</Application>
  <PresentationFormat>와이드스크린</PresentationFormat>
  <Paragraphs>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Gill Sans MT</vt:lpstr>
      <vt:lpstr>갤러리</vt:lpstr>
      <vt:lpstr>성적표 관리 프로그램</vt:lpstr>
      <vt:lpstr>목차</vt:lpstr>
      <vt:lpstr> SHOWscoredb() 메서드 구현</vt:lpstr>
      <vt:lpstr>UI 구현 – 첫 번째 행</vt:lpstr>
      <vt:lpstr>UI 구현 – 두 번째 행</vt:lpstr>
      <vt:lpstr>UI 구현 – 세 번째 행</vt:lpstr>
      <vt:lpstr>UI구현 – 네 번째, 다섯 번째 행</vt:lpstr>
      <vt:lpstr>UI 구현 – 각 행 배치</vt:lpstr>
      <vt:lpstr>이벤트 핸들러 구현 – 버튼 클릭</vt:lpstr>
      <vt:lpstr>이벤트 핸들러 구현 – 인자와 sender(), add버튼</vt:lpstr>
      <vt:lpstr>이벤트 핸들러 구현 – del, find 버튼</vt:lpstr>
      <vt:lpstr>이벤트 핸들러 구현 – Inc, show 버튼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성적표 관리 프로그램</dc:title>
  <dc:creator>이 동헌</dc:creator>
  <cp:lastModifiedBy>이 동헌</cp:lastModifiedBy>
  <cp:revision>2</cp:revision>
  <dcterms:created xsi:type="dcterms:W3CDTF">2018-10-03T13:27:26Z</dcterms:created>
  <dcterms:modified xsi:type="dcterms:W3CDTF">2018-10-03T13:41:59Z</dcterms:modified>
</cp:coreProperties>
</file>