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1" r:id="rId4"/>
    <p:sldId id="264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492A-D393-4FA0-9C9D-8BA0473F3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09B24-623E-477A-B6BF-940AF26B3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E63EF-C2B8-4227-954B-D22E617A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D8D16-0209-49B5-9EE7-4EE6A94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DFB1E-021F-4296-9277-1520A9C3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4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11B5-B8DD-400F-A9EA-34DD0012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420597-61AD-47F8-AA94-2BE6EDE3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63C4-0C47-490B-9641-E0EDF1BB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4F34B-C8C0-4F79-BBEE-66FF8189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8AE15-6FDD-4685-AD74-F3181765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A8076C-C771-4136-AED7-037B2C751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F0108-27B4-4035-A6D5-5152ACD4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62A3C-5137-4117-89B3-2D673DB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CD83-CA79-4A88-976D-BA5C4EA0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D0316-4C0D-4A29-8587-ACB3E5A6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7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2DEE-4F90-4E4D-B44A-C57E5F98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00504-6757-4CAE-801E-D0CC9599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AE08-C025-44B9-AB86-F3E86074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8753-498D-4A6D-BA29-0402F0CB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5FC3-6E23-45B9-9F51-A213344E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B533-9908-4D9A-863B-491D070A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E3DA1-9984-4A3A-B11E-90BDC4C9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3A8D-7E71-433F-9D00-328E9CF0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6FBC0-D464-4F2D-A373-23CABC1A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5A4-68CF-47A7-B36F-E9F97C6D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AB6C-F793-4BDB-8128-F85AC50D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63505-C4D2-4DF3-A07B-BE5ABB6A2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20DEF-37CD-4ED7-938F-1B0B15AF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4D44-CEA8-436A-943C-267DDB73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D15D2-BCB8-487E-A329-3AECE590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E4556-5181-41DB-9C3C-0F77C286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4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5505-9F0E-4E18-B38C-68F7808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FDA86-1F7D-4953-8554-940D8717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6E049-52EC-4388-8E7F-E94EB458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A7140D-6540-4F59-90B6-CAE9B2A51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EE886-9CFB-465F-BDC2-6750FB207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4D50D-3762-4DA6-809D-41985027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BD34B-E672-4F02-B5D4-884E99E1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A1044-FFE1-4380-84EE-B764961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7BC7-DD58-4C0B-9CC6-ABFEE594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5221E-B966-4FB2-8E44-E41DE6A6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7B095-6A20-43CE-BF53-7945FD92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7CADB-0A72-4FF9-8184-C9559B5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D30220-5F5B-4C95-8054-A72EC0C5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D80B99-A36A-4F22-B983-C2419B93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3BD74-16BB-4629-85A3-5924E73A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8034C-5478-4024-86EA-0ECD475A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D36BC-118E-4B23-9B2B-46A90550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F461D-C7F1-4C26-A32E-416B0A50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B02ED-4543-4C3A-8D7E-9082A2C9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F4385-566F-4FDF-9976-4F43B261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08F47-5910-4AB1-B890-89266EF8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27F51-1DC8-4B45-A57F-9D95EB31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4F4E2-94F0-45A6-A840-A01A4C04A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94BEA4-1DC3-4B5C-82F4-BB3018F4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96F8D-6BC7-4FC1-9AE5-5F434EC3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D82D4-5298-45B8-9726-3EF40A2D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E69BD-B24F-4540-9734-9D31499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700A41-9EE4-4B04-A4C8-08EEBCD0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2C451-220E-4C74-9AE0-79F8C184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2349E-F3D1-4933-978C-219DD67D4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5BA8-0325-4EBD-AEF3-7CFD5D1A09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AB74B-C4E1-4CD2-BA39-CEBA2B82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38FC4-D18F-4336-A142-ADCA3A8FF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8345-8FB0-49A7-B67C-EA3CAF613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68069-5E04-4F27-98D5-7BBBA5C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함수의</a:t>
            </a:r>
            <a:r>
              <a:rPr lang="en-US" altLang="ko-KR" dirty="0"/>
              <a:t> </a:t>
            </a:r>
            <a:r>
              <a:rPr lang="ko-KR" altLang="en-US" dirty="0"/>
              <a:t>반복적 구현</a:t>
            </a:r>
          </a:p>
        </p:txBody>
      </p:sp>
      <p:pic>
        <p:nvPicPr>
          <p:cNvPr id="3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C1A50E3-C5B1-4205-B2B5-2CC9EE3E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8043"/>
            <a:ext cx="7526574" cy="48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5D3062D-ADF8-4355-A9C6-A9605A8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구현의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BA6EE-2DC7-41DE-9377-0F0B9FC19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448"/>
            <a:ext cx="10515600" cy="381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F87476-59F5-4548-8570-AC3EC03EBE1A}"/>
              </a:ext>
            </a:extLst>
          </p:cNvPr>
          <p:cNvSpPr txBox="1"/>
          <p:nvPr/>
        </p:nvSpPr>
        <p:spPr>
          <a:xfrm>
            <a:off x="8193961" y="1317840"/>
            <a:ext cx="31598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/>
              <a:t>O(2</a:t>
            </a:r>
            <a:r>
              <a:rPr lang="en-US" altLang="ko-KR" sz="10000" baseline="30000" dirty="0"/>
              <a:t>n</a:t>
            </a:r>
            <a:r>
              <a:rPr lang="en-US" altLang="ko-KR" sz="10000" dirty="0"/>
              <a:t>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5080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5D3062D-ADF8-4355-A9C6-A9605A8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반복적 구현의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4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58D1F2E-8746-49D3-A57F-BB7D79E00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4" y="1522589"/>
            <a:ext cx="8133248" cy="5335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EF72A-62EC-4D60-808D-182C7AE22619}"/>
              </a:ext>
            </a:extLst>
          </p:cNvPr>
          <p:cNvSpPr txBox="1"/>
          <p:nvPr/>
        </p:nvSpPr>
        <p:spPr>
          <a:xfrm>
            <a:off x="8361912" y="365125"/>
            <a:ext cx="27013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/>
              <a:t>O(n)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11659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5D3062D-ADF8-4355-A9C6-A9605A8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pic>
        <p:nvPicPr>
          <p:cNvPr id="3" name="그림 2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73EB9281-BF9E-45F3-997A-60B8A760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0863"/>
            <a:ext cx="6972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FE81F7C-A3FF-4B8E-878B-831A3BB4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65" y="220604"/>
            <a:ext cx="5651809" cy="658405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805A423-83A9-4638-A0B2-4834B93E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37" y="644669"/>
            <a:ext cx="6646126" cy="164714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911404A8-5094-4645-91BD-E26EC4D24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546" y="3594713"/>
            <a:ext cx="5893419" cy="17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피보나치 함수의 반복적 구현</vt:lpstr>
      <vt:lpstr>재귀적 구현의 시간복잡도</vt:lpstr>
      <vt:lpstr>반복적 구현의 시간복잡도</vt:lpstr>
      <vt:lpstr>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이강희 </dc:creator>
  <cp:lastModifiedBy>이강희 </cp:lastModifiedBy>
  <cp:revision>6</cp:revision>
  <dcterms:created xsi:type="dcterms:W3CDTF">2018-09-26T14:26:35Z</dcterms:created>
  <dcterms:modified xsi:type="dcterms:W3CDTF">2018-09-27T00:03:38Z</dcterms:modified>
</cp:coreProperties>
</file>