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A00F75-83C1-41DA-992C-07ADF1C524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F058181-D91D-4D46-82A4-78D9DD1105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49A92D-6E35-4438-84D0-106A23786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7A48A-D6C9-46B6-98D5-F1C85D58B72E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4AE65A-0D65-4CB4-A18B-F437790DF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89D5D1-4304-4E54-AA7D-16655768F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13EFD-8781-43B9-BDF3-9A4E6EEA5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171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1B62EE-81A9-43AD-A5AF-584159A37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BF9A76-8754-490F-86FF-132CE20E75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A5C8C2-55E2-4972-9189-6702EEA0F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7A48A-D6C9-46B6-98D5-F1C85D58B72E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726995-D1A9-4CEF-96E3-F600264F2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6FDB70-DC3E-4FF0-8812-2D33EB3DA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13EFD-8781-43B9-BDF3-9A4E6EEA5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742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41CF496-7C7F-449C-95CA-D74A02C0E3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862A028-C5F8-4736-8254-050CEF3EE6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9BC08F-A823-48C2-8501-F6022E459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7A48A-D6C9-46B6-98D5-F1C85D58B72E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3C0DA9-EC8A-44C2-8C8A-30C5ACCC9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51EFA4-60FB-4790-92F7-0A6839C37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13EFD-8781-43B9-BDF3-9A4E6EEA5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977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45DF23-21A3-4544-87B5-A9AF14780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EB0679-ECBA-47B6-B17E-4D354EC43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5ADD1D-1CCB-4862-9D79-051349EB7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7A48A-D6C9-46B6-98D5-F1C85D58B72E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17F9B6-7168-408B-A0B7-2104AAA1D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1F5D0A-29B8-452A-A106-D5E6BC65A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13EFD-8781-43B9-BDF3-9A4E6EEA5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417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D32EDA-0B57-4311-89EE-8E14558FB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C3A839-B916-4D18-AD19-0E71706E1C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023AFB-4BB4-4CD6-B724-EB2FD9238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7A48A-D6C9-46B6-98D5-F1C85D58B72E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D5F99D-79EC-4F54-A570-0675BF72D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4BEA03-E108-4A81-9FB1-9C0FA7014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13EFD-8781-43B9-BDF3-9A4E6EEA5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530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B34215-B42A-4AD6-9033-E60926DFC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173841-3F5F-4162-ADDC-4C40E404E3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7D132C7-53B7-4C70-9557-F18FAC8012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0E65DC-EB78-4B00-9CAF-D71EB26C4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7A48A-D6C9-46B6-98D5-F1C85D58B72E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E623B0-F195-4B8C-B6B8-8DCD1A7D4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C2EC96-6E60-4FF3-ABA0-9F5364707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13EFD-8781-43B9-BDF3-9A4E6EEA5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00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EA6085-28E6-4ADE-A815-42B77A2D8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F95BD6-AB4A-4523-AECF-A924D4E9FF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EF863B9-D194-410E-8D25-5264E4E34C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EC7548D-DC83-4451-8702-9F79D5535A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3EB3A73-8B49-48D6-8A91-EE68767F01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9552A15-54E4-4663-980B-8217A738B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7A48A-D6C9-46B6-98D5-F1C85D58B72E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35B8C3B-00DD-4BDA-87DE-4B2E232BE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7470DC6-C1E6-4370-8BDA-FDC27DD5A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13EFD-8781-43B9-BDF3-9A4E6EEA5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489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076039-3B4F-4812-A02A-E56AA0492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D699030-3B53-4A48-A14B-61E28DE91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7A48A-D6C9-46B6-98D5-F1C85D58B72E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508F009-B62F-41F1-AF0A-70583CD47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8A11B18-5C1B-49AA-9BEF-04C2952FE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13EFD-8781-43B9-BDF3-9A4E6EEA5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139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70741C2-A227-440B-82B1-422DADD42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7A48A-D6C9-46B6-98D5-F1C85D58B72E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C151412-2A5B-48CD-8445-83A187DF0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357D268-24E4-4BFA-8E48-301A91A47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13EFD-8781-43B9-BDF3-9A4E6EEA5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869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8831CF-B3D3-42BB-A3E5-EDA7D5771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C7364F-D81C-47AB-88A6-E83583806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8B8C74-3ABD-4DA0-A9A4-0F04E7D2A7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CCB24E-204E-4730-9021-85B9F09CE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7A48A-D6C9-46B6-98D5-F1C85D58B72E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DA23CC-20DD-4951-9FA7-CB6D08160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4E1F88-F228-4561-B0FC-F0F583C13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13EFD-8781-43B9-BDF3-9A4E6EEA5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72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C6A4D4-BBB0-4AB9-9382-4F15E994C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0722EC9-C790-4D82-A8D3-9F636E1CFB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AB5AEE7-165D-468F-AB51-5B2CFD82AE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8CCB92-E092-4193-8C77-20B8F7243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7A48A-D6C9-46B6-98D5-F1C85D58B72E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C1E2BA-A68D-4AD1-B9C4-50D05335E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9318F8-CD1B-4E38-8215-DA474CC7D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13EFD-8781-43B9-BDF3-9A4E6EEA5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5470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687E4F0-D7F5-4697-ACD9-91C6C39B0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700FB5-0951-4FD6-AF01-F14CFFE427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964162-3CB4-4A11-B94D-554CA690EA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7A48A-D6C9-46B6-98D5-F1C85D58B72E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148796-290E-4F75-B962-EBA6050E56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949F04-2EA3-4CEB-9784-4CBF927156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13EFD-8781-43B9-BDF3-9A4E6EEA5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2050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62CC4A-9252-4EBB-B46D-F77BC3C70C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/>
              <a:t>2048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6FBFD12-B069-4302-9820-51E2317763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20181653 </a:t>
            </a:r>
            <a:r>
              <a:rPr lang="ko-KR" altLang="en-US" dirty="0"/>
              <a:t>이강희</a:t>
            </a:r>
            <a:endParaRPr lang="en-US" altLang="ko-KR" dirty="0"/>
          </a:p>
          <a:p>
            <a:r>
              <a:rPr lang="en-US" altLang="ko-KR" dirty="0"/>
              <a:t>20181656 </a:t>
            </a:r>
            <a:r>
              <a:rPr lang="ko-KR" altLang="en-US" dirty="0"/>
              <a:t>이민종</a:t>
            </a:r>
          </a:p>
        </p:txBody>
      </p:sp>
    </p:spTree>
    <p:extLst>
      <p:ext uri="{BB962C8B-B14F-4D97-AF65-F5344CB8AC3E}">
        <p14:creationId xmlns:p14="http://schemas.microsoft.com/office/powerpoint/2010/main" val="2180522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가구이(가) 표시된 사진&#10;&#10;높은 신뢰도로 생성된 설명">
            <a:extLst>
              <a:ext uri="{FF2B5EF4-FFF2-40B4-BE49-F238E27FC236}">
                <a16:creationId xmlns:a16="http://schemas.microsoft.com/office/drawing/2014/main" id="{9FA0F7D1-EFCE-4B96-B7EA-7235F8F479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463" y="1789225"/>
            <a:ext cx="2357471" cy="302554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3C6DC24-C0C1-46AD-8DA3-11F2217C54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195" y="639391"/>
            <a:ext cx="6516009" cy="5325218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7D71BC8C-F8C0-4ECF-B344-1DA929E4B3C4}"/>
              </a:ext>
            </a:extLst>
          </p:cNvPr>
          <p:cNvSpPr/>
          <p:nvPr/>
        </p:nvSpPr>
        <p:spPr>
          <a:xfrm>
            <a:off x="2660195" y="1042737"/>
            <a:ext cx="4879594" cy="47645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6CC3532-D0A5-49C6-89D4-715887449470}"/>
              </a:ext>
            </a:extLst>
          </p:cNvPr>
          <p:cNvSpPr/>
          <p:nvPr/>
        </p:nvSpPr>
        <p:spPr>
          <a:xfrm>
            <a:off x="7545732" y="1042737"/>
            <a:ext cx="1630472" cy="15560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8BC8112-B8CD-4500-B0A1-FCD1301B7CCF}"/>
              </a:ext>
            </a:extLst>
          </p:cNvPr>
          <p:cNvSpPr/>
          <p:nvPr/>
        </p:nvSpPr>
        <p:spPr>
          <a:xfrm>
            <a:off x="7539789" y="5502442"/>
            <a:ext cx="1630472" cy="3128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 descr="전자기기, 잭이(가) 표시된 사진&#10;&#10;매우 높은 신뢰도로 생성된 설명">
            <a:extLst>
              <a:ext uri="{FF2B5EF4-FFF2-40B4-BE49-F238E27FC236}">
                <a16:creationId xmlns:a16="http://schemas.microsoft.com/office/drawing/2014/main" id="{D1486625-BA89-4053-AA24-4FBF2113F6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878" y="3119087"/>
            <a:ext cx="1686160" cy="1695687"/>
          </a:xfrm>
          <a:prstGeom prst="rect">
            <a:avLst/>
          </a:prstGeom>
        </p:spPr>
      </p:pic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4182977-9029-4851-8125-EF6EEF5B1536}"/>
              </a:ext>
            </a:extLst>
          </p:cNvPr>
          <p:cNvCxnSpPr/>
          <p:nvPr/>
        </p:nvCxnSpPr>
        <p:spPr>
          <a:xfrm flipV="1">
            <a:off x="9304421" y="4940968"/>
            <a:ext cx="504457" cy="5614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E272400E-744E-4EB8-92BF-28156F4411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545" y="639391"/>
            <a:ext cx="7172910" cy="5293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729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3BB5D57-6178-4F62-B472-0312F6D95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F841612-E176-46A5-83AD-34AE9607C7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0" r="1" b="28829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C61BD32-7542-4D52-BA5A-3ADE869BF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596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F9CFCE6-877F-4858-B8BD-2C52CA8AFB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547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213F8A0-12AE-4514-8372-0DD766EC2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6" y="480060"/>
            <a:ext cx="545812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 descr="텍스트이(가) 표시된 사진&#10;&#10;매우 높은 신뢰도로 생성된 설명">
            <a:extLst>
              <a:ext uri="{FF2B5EF4-FFF2-40B4-BE49-F238E27FC236}">
                <a16:creationId xmlns:a16="http://schemas.microsoft.com/office/drawing/2014/main" id="{F26D5021-7214-489D-9D52-98F13A20C1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9578" y="643467"/>
            <a:ext cx="3692698" cy="5571066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9EFF17D4-9A8C-4CE5-B096-D8CCD4400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5458121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그림 6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D8DEB7C1-ABB5-48B4-9FEF-12012EA795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80" y="659963"/>
            <a:ext cx="5129784" cy="5538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416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B61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627FEE5D-ED5E-4E38-BA9F-8099597942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601" y="643466"/>
            <a:ext cx="7620798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105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F9CFCE6-877F-4858-B8BD-2C52CA8AFB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75E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13F8A0-12AE-4514-8372-0DD766EC2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6" y="480060"/>
            <a:ext cx="545812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그림 6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0BB8CBBF-A0D6-455A-AFD4-26AFA48FD5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1035" y="1435416"/>
            <a:ext cx="5129784" cy="3987167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EFF17D4-9A8C-4CE5-B096-D8CCD4400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5458121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그림 8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C79DB900-9C1A-4388-9022-DDFE35FA87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80" y="1879150"/>
            <a:ext cx="5129784" cy="3099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239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5</Words>
  <Application>Microsoft Office PowerPoint</Application>
  <PresentationFormat>와이드스크린</PresentationFormat>
  <Paragraphs>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2048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2048</dc:title>
  <dc:creator>(소프트웨어학부)이민종</dc:creator>
  <cp:lastModifiedBy>(소프트웨어학부)이민종</cp:lastModifiedBy>
  <cp:revision>6</cp:revision>
  <dcterms:created xsi:type="dcterms:W3CDTF">2018-12-10T12:59:48Z</dcterms:created>
  <dcterms:modified xsi:type="dcterms:W3CDTF">2018-12-10T14:36:14Z</dcterms:modified>
</cp:coreProperties>
</file>