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성진" userId="dba1cbc30ba7205f" providerId="LiveId" clId="{7215B968-ABBD-4175-B037-B87958F22854}"/>
    <pc:docChg chg="undo custSel addSld modSld sldOrd">
      <pc:chgData name="이 성진" userId="dba1cbc30ba7205f" providerId="LiveId" clId="{7215B968-ABBD-4175-B037-B87958F22854}" dt="2018-10-22T15:02:05.150" v="2090"/>
      <pc:docMkLst>
        <pc:docMk/>
      </pc:docMkLst>
      <pc:sldChg chg="addSp modSp modAnim">
        <pc:chgData name="이 성진" userId="dba1cbc30ba7205f" providerId="LiveId" clId="{7215B968-ABBD-4175-B037-B87958F22854}" dt="2018-10-22T14:50:44.395" v="1440" actId="1076"/>
        <pc:sldMkLst>
          <pc:docMk/>
          <pc:sldMk cId="1188497319" sldId="257"/>
        </pc:sldMkLst>
        <pc:spChg chg="mod">
          <ac:chgData name="이 성진" userId="dba1cbc30ba7205f" providerId="LiveId" clId="{7215B968-ABBD-4175-B037-B87958F22854}" dt="2018-10-22T14:18:01.066" v="289" actId="20577"/>
          <ac:spMkLst>
            <pc:docMk/>
            <pc:sldMk cId="1188497319" sldId="257"/>
            <ac:spMk id="5" creationId="{D3A57D87-DD8D-4FE9-819E-4BFF3A623268}"/>
          </ac:spMkLst>
        </pc:spChg>
        <pc:spChg chg="mod">
          <ac:chgData name="이 성진" userId="dba1cbc30ba7205f" providerId="LiveId" clId="{7215B968-ABBD-4175-B037-B87958F22854}" dt="2018-10-22T14:46:35.564" v="1362" actId="20577"/>
          <ac:spMkLst>
            <pc:docMk/>
            <pc:sldMk cId="1188497319" sldId="257"/>
            <ac:spMk id="10" creationId="{289FD825-3CC9-4551-8C38-47F2F7D1B862}"/>
          </ac:spMkLst>
        </pc:spChg>
        <pc:spChg chg="mod">
          <ac:chgData name="이 성진" userId="dba1cbc30ba7205f" providerId="LiveId" clId="{7215B968-ABBD-4175-B037-B87958F22854}" dt="2018-10-22T14:39:26.993" v="1285" actId="20577"/>
          <ac:spMkLst>
            <pc:docMk/>
            <pc:sldMk cId="1188497319" sldId="257"/>
            <ac:spMk id="11" creationId="{2D5721BC-10A4-4382-982E-2EB4C73FCBEB}"/>
          </ac:spMkLst>
        </pc:spChg>
        <pc:picChg chg="mod">
          <ac:chgData name="이 성진" userId="dba1cbc30ba7205f" providerId="LiveId" clId="{7215B968-ABBD-4175-B037-B87958F22854}" dt="2018-10-22T14:33:05.072" v="946" actId="1076"/>
          <ac:picMkLst>
            <pc:docMk/>
            <pc:sldMk cId="1188497319" sldId="257"/>
            <ac:picMk id="4" creationId="{A648FA32-7C73-41A1-B4EF-74F74C4DD3A5}"/>
          </ac:picMkLst>
        </pc:picChg>
        <pc:picChg chg="add mod">
          <ac:chgData name="이 성진" userId="dba1cbc30ba7205f" providerId="LiveId" clId="{7215B968-ABBD-4175-B037-B87958F22854}" dt="2018-10-22T14:50:44.395" v="1440" actId="1076"/>
          <ac:picMkLst>
            <pc:docMk/>
            <pc:sldMk cId="1188497319" sldId="257"/>
            <ac:picMk id="7" creationId="{7FC4D103-060F-4026-B927-EFE591701870}"/>
          </ac:picMkLst>
        </pc:picChg>
        <pc:cxnChg chg="mod">
          <ac:chgData name="이 성진" userId="dba1cbc30ba7205f" providerId="LiveId" clId="{7215B968-ABBD-4175-B037-B87958F22854}" dt="2018-10-22T13:41:55.849" v="1" actId="1076"/>
          <ac:cxnSpMkLst>
            <pc:docMk/>
            <pc:sldMk cId="1188497319" sldId="257"/>
            <ac:cxnSpMk id="8" creationId="{BD9B6E6A-22BD-470B-85C5-946F1D756F1B}"/>
          </ac:cxnSpMkLst>
        </pc:cxnChg>
      </pc:sldChg>
      <pc:sldChg chg="addSp delSp modSp modAnim">
        <pc:chgData name="이 성진" userId="dba1cbc30ba7205f" providerId="LiveId" clId="{7215B968-ABBD-4175-B037-B87958F22854}" dt="2018-10-22T14:50:24.817" v="1439"/>
        <pc:sldMkLst>
          <pc:docMk/>
          <pc:sldMk cId="1531693157" sldId="258"/>
        </pc:sldMkLst>
        <pc:spChg chg="mod">
          <ac:chgData name="이 성진" userId="dba1cbc30ba7205f" providerId="LiveId" clId="{7215B968-ABBD-4175-B037-B87958F22854}" dt="2018-10-22T14:39:09.491" v="1282" actId="20577"/>
          <ac:spMkLst>
            <pc:docMk/>
            <pc:sldMk cId="1531693157" sldId="258"/>
            <ac:spMk id="5" creationId="{C2F5CD38-C5E5-465D-B627-2CA8A1C35492}"/>
          </ac:spMkLst>
        </pc:spChg>
        <pc:spChg chg="add del mod">
          <ac:chgData name="이 성진" userId="dba1cbc30ba7205f" providerId="LiveId" clId="{7215B968-ABBD-4175-B037-B87958F22854}" dt="2018-10-22T14:47:23.731" v="1427" actId="20577"/>
          <ac:spMkLst>
            <pc:docMk/>
            <pc:sldMk cId="1531693157" sldId="258"/>
            <ac:spMk id="6" creationId="{2F16DCAC-4B1E-40CC-8405-201166BCDD85}"/>
          </ac:spMkLst>
        </pc:spChg>
        <pc:spChg chg="mod">
          <ac:chgData name="이 성진" userId="dba1cbc30ba7205f" providerId="LiveId" clId="{7215B968-ABBD-4175-B037-B87958F22854}" dt="2018-10-22T14:39:44.497" v="1322"/>
          <ac:spMkLst>
            <pc:docMk/>
            <pc:sldMk cId="1531693157" sldId="258"/>
            <ac:spMk id="7" creationId="{435D9476-A1F4-4830-A90D-5981793CD103}"/>
          </ac:spMkLst>
        </pc:spChg>
        <pc:picChg chg="add mod">
          <ac:chgData name="이 성진" userId="dba1cbc30ba7205f" providerId="LiveId" clId="{7215B968-ABBD-4175-B037-B87958F22854}" dt="2018-10-22T14:48:14.448" v="1429" actId="1076"/>
          <ac:picMkLst>
            <pc:docMk/>
            <pc:sldMk cId="1531693157" sldId="258"/>
            <ac:picMk id="3" creationId="{434F1492-C6E9-4D88-89B9-7D06C2078504}"/>
          </ac:picMkLst>
        </pc:picChg>
      </pc:sldChg>
      <pc:sldChg chg="modSp">
        <pc:chgData name="이 성진" userId="dba1cbc30ba7205f" providerId="LiveId" clId="{7215B968-ABBD-4175-B037-B87958F22854}" dt="2018-10-22T14:50:51.721" v="1441" actId="20577"/>
        <pc:sldMkLst>
          <pc:docMk/>
          <pc:sldMk cId="1467763515" sldId="259"/>
        </pc:sldMkLst>
        <pc:spChg chg="mod">
          <ac:chgData name="이 성진" userId="dba1cbc30ba7205f" providerId="LiveId" clId="{7215B968-ABBD-4175-B037-B87958F22854}" dt="2018-10-22T14:50:51.721" v="1441" actId="20577"/>
          <ac:spMkLst>
            <pc:docMk/>
            <pc:sldMk cId="1467763515" sldId="259"/>
            <ac:spMk id="5" creationId="{880D4989-FECF-4908-892E-1FA735F895F4}"/>
          </ac:spMkLst>
        </pc:spChg>
      </pc:sldChg>
      <pc:sldChg chg="modSp add">
        <pc:chgData name="이 성진" userId="dba1cbc30ba7205f" providerId="LiveId" clId="{7215B968-ABBD-4175-B037-B87958F22854}" dt="2018-10-22T13:46:32.699" v="118" actId="20577"/>
        <pc:sldMkLst>
          <pc:docMk/>
          <pc:sldMk cId="656030257" sldId="260"/>
        </pc:sldMkLst>
        <pc:spChg chg="mod">
          <ac:chgData name="이 성진" userId="dba1cbc30ba7205f" providerId="LiveId" clId="{7215B968-ABBD-4175-B037-B87958F22854}" dt="2018-10-22T13:46:32.699" v="118" actId="20577"/>
          <ac:spMkLst>
            <pc:docMk/>
            <pc:sldMk cId="656030257" sldId="260"/>
            <ac:spMk id="3" creationId="{22197C1D-7599-452B-99D7-70578C2C41B1}"/>
          </ac:spMkLst>
        </pc:spChg>
      </pc:sldChg>
      <pc:sldChg chg="addSp delSp modSp add ord">
        <pc:chgData name="이 성진" userId="dba1cbc30ba7205f" providerId="LiveId" clId="{7215B968-ABBD-4175-B037-B87958F22854}" dt="2018-10-22T15:02:05.150" v="2090"/>
        <pc:sldMkLst>
          <pc:docMk/>
          <pc:sldMk cId="3722683188" sldId="261"/>
        </pc:sldMkLst>
        <pc:spChg chg="del mod">
          <ac:chgData name="이 성진" userId="dba1cbc30ba7205f" providerId="LiveId" clId="{7215B968-ABBD-4175-B037-B87958F22854}" dt="2018-10-22T14:53:26.372" v="1444"/>
          <ac:spMkLst>
            <pc:docMk/>
            <pc:sldMk cId="3722683188" sldId="261"/>
            <ac:spMk id="3" creationId="{1F716D68-8CE9-4383-A54C-AD4114A673E3}"/>
          </ac:spMkLst>
        </pc:spChg>
        <pc:spChg chg="add mod">
          <ac:chgData name="이 성진" userId="dba1cbc30ba7205f" providerId="LiveId" clId="{7215B968-ABBD-4175-B037-B87958F22854}" dt="2018-10-22T14:58:23.642" v="1949" actId="20577"/>
          <ac:spMkLst>
            <pc:docMk/>
            <pc:sldMk cId="3722683188" sldId="261"/>
            <ac:spMk id="6" creationId="{9C17C831-BCAD-433C-A0D2-428113E12C51}"/>
          </ac:spMkLst>
        </pc:spChg>
        <pc:picChg chg="add mod">
          <ac:chgData name="이 성진" userId="dba1cbc30ba7205f" providerId="LiveId" clId="{7215B968-ABBD-4175-B037-B87958F22854}" dt="2018-10-22T14:53:57.430" v="1449" actId="14100"/>
          <ac:picMkLst>
            <pc:docMk/>
            <pc:sldMk cId="3722683188" sldId="261"/>
            <ac:picMk id="5" creationId="{1397AD6C-2F8F-4B83-94F1-F8C53B4C4120}"/>
          </ac:picMkLst>
        </pc:picChg>
      </pc:sldChg>
      <pc:sldChg chg="addSp delSp modSp add">
        <pc:chgData name="이 성진" userId="dba1cbc30ba7205f" providerId="LiveId" clId="{7215B968-ABBD-4175-B037-B87958F22854}" dt="2018-10-22T15:01:50.248" v="2089" actId="1076"/>
        <pc:sldMkLst>
          <pc:docMk/>
          <pc:sldMk cId="2928592255" sldId="262"/>
        </pc:sldMkLst>
        <pc:spChg chg="del">
          <ac:chgData name="이 성진" userId="dba1cbc30ba7205f" providerId="LiveId" clId="{7215B968-ABBD-4175-B037-B87958F22854}" dt="2018-10-22T14:58:40.185" v="1951"/>
          <ac:spMkLst>
            <pc:docMk/>
            <pc:sldMk cId="2928592255" sldId="262"/>
            <ac:spMk id="2" creationId="{5232C556-5BEB-432E-A735-638567A87731}"/>
          </ac:spMkLst>
        </pc:spChg>
        <pc:spChg chg="del">
          <ac:chgData name="이 성진" userId="dba1cbc30ba7205f" providerId="LiveId" clId="{7215B968-ABBD-4175-B037-B87958F22854}" dt="2018-10-22T14:58:40.185" v="1951"/>
          <ac:spMkLst>
            <pc:docMk/>
            <pc:sldMk cId="2928592255" sldId="262"/>
            <ac:spMk id="3" creationId="{254325CF-4B06-446D-8890-64831F8BE317}"/>
          </ac:spMkLst>
        </pc:spChg>
        <pc:spChg chg="add mod">
          <ac:chgData name="이 성진" userId="dba1cbc30ba7205f" providerId="LiveId" clId="{7215B968-ABBD-4175-B037-B87958F22854}" dt="2018-10-22T15:01:46.551" v="2088" actId="1076"/>
          <ac:spMkLst>
            <pc:docMk/>
            <pc:sldMk cId="2928592255" sldId="262"/>
            <ac:spMk id="12" creationId="{3EB1AE49-F7E2-483F-9C92-0180F1B8CB2F}"/>
          </ac:spMkLst>
        </pc:spChg>
        <pc:spChg chg="add mod">
          <ac:chgData name="이 성진" userId="dba1cbc30ba7205f" providerId="LiveId" clId="{7215B968-ABBD-4175-B037-B87958F22854}" dt="2018-10-22T15:01:12.086" v="2018" actId="20577"/>
          <ac:spMkLst>
            <pc:docMk/>
            <pc:sldMk cId="2928592255" sldId="262"/>
            <ac:spMk id="13" creationId="{9FBB32BD-4330-4A9D-92B3-EB9BEF531B40}"/>
          </ac:spMkLst>
        </pc:spChg>
        <pc:spChg chg="add mod">
          <ac:chgData name="이 성진" userId="dba1cbc30ba7205f" providerId="LiveId" clId="{7215B968-ABBD-4175-B037-B87958F22854}" dt="2018-10-22T15:01:38.941" v="2086" actId="14100"/>
          <ac:spMkLst>
            <pc:docMk/>
            <pc:sldMk cId="2928592255" sldId="262"/>
            <ac:spMk id="14" creationId="{8B9ADF7A-5B6C-4378-AEC6-A40C7EB5B7C2}"/>
          </ac:spMkLst>
        </pc:spChg>
        <pc:spChg chg="add mod">
          <ac:chgData name="이 성진" userId="dba1cbc30ba7205f" providerId="LiveId" clId="{7215B968-ABBD-4175-B037-B87958F22854}" dt="2018-10-22T15:01:50.248" v="2089" actId="1076"/>
          <ac:spMkLst>
            <pc:docMk/>
            <pc:sldMk cId="2928592255" sldId="262"/>
            <ac:spMk id="15" creationId="{205AD313-EA7B-4940-BA4B-A675AF1C9907}"/>
          </ac:spMkLst>
        </pc:spChg>
        <pc:picChg chg="add mod">
          <ac:chgData name="이 성진" userId="dba1cbc30ba7205f" providerId="LiveId" clId="{7215B968-ABBD-4175-B037-B87958F22854}" dt="2018-10-22T14:59:31.029" v="1966" actId="14100"/>
          <ac:picMkLst>
            <pc:docMk/>
            <pc:sldMk cId="2928592255" sldId="262"/>
            <ac:picMk id="5" creationId="{7DDBED99-0495-4E49-B2C6-EB0DB2A0319D}"/>
          </ac:picMkLst>
        </pc:picChg>
        <pc:picChg chg="add mod">
          <ac:chgData name="이 성진" userId="dba1cbc30ba7205f" providerId="LiveId" clId="{7215B968-ABBD-4175-B037-B87958F22854}" dt="2018-10-22T14:59:35.999" v="1968" actId="14100"/>
          <ac:picMkLst>
            <pc:docMk/>
            <pc:sldMk cId="2928592255" sldId="262"/>
            <ac:picMk id="7" creationId="{F7496C51-B36E-490A-9ADE-18D6D7A2A5C0}"/>
          </ac:picMkLst>
        </pc:picChg>
        <pc:picChg chg="add mod">
          <ac:chgData name="이 성진" userId="dba1cbc30ba7205f" providerId="LiveId" clId="{7215B968-ABBD-4175-B037-B87958F22854}" dt="2018-10-22T14:59:42.377" v="1970" actId="14100"/>
          <ac:picMkLst>
            <pc:docMk/>
            <pc:sldMk cId="2928592255" sldId="262"/>
            <ac:picMk id="9" creationId="{2543CBF4-4248-4CDA-BB55-5D00C01B8782}"/>
          </ac:picMkLst>
        </pc:picChg>
        <pc:picChg chg="add mod">
          <ac:chgData name="이 성진" userId="dba1cbc30ba7205f" providerId="LiveId" clId="{7215B968-ABBD-4175-B037-B87958F22854}" dt="2018-10-22T14:59:48.998" v="1972" actId="14100"/>
          <ac:picMkLst>
            <pc:docMk/>
            <pc:sldMk cId="2928592255" sldId="262"/>
            <ac:picMk id="11" creationId="{65A50E50-5EE0-4212-88FB-83C6ABDBAE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4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8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5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9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5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3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3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9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1BA08-E4A9-4407-B42A-0C422421E44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63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E4F83-22B3-4411-A18B-D857E9A7C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 프로젝트</a:t>
            </a:r>
            <a:r>
              <a:rPr lang="en-US" altLang="ko-KR" dirty="0"/>
              <a:t> 2</a:t>
            </a:r>
            <a:br>
              <a:rPr lang="en-US" altLang="ko-KR" dirty="0"/>
            </a:b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5B93AE-3DCD-4289-81F9-826C4D009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20181658 </a:t>
            </a:r>
            <a:r>
              <a:rPr lang="ko-KR" altLang="en-US" dirty="0"/>
              <a:t>이성진</a:t>
            </a:r>
            <a:endParaRPr lang="en-US" altLang="ko-KR" dirty="0"/>
          </a:p>
          <a:p>
            <a:r>
              <a:rPr lang="en-US" altLang="ko-KR" dirty="0"/>
              <a:t>20181660 </a:t>
            </a:r>
            <a:r>
              <a:rPr lang="ko-KR" altLang="en-US" dirty="0"/>
              <a:t>이수아</a:t>
            </a:r>
            <a:endParaRPr lang="en-US" altLang="ko-KR" dirty="0"/>
          </a:p>
          <a:p>
            <a:r>
              <a:rPr lang="en-US" altLang="ko-KR" dirty="0"/>
              <a:t>20181661 </a:t>
            </a:r>
            <a:r>
              <a:rPr lang="ko-KR" altLang="en-US" dirty="0"/>
              <a:t>이수연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1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76DEE-9AB8-4782-A946-8319C466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97C1D-7599-452B-99D7-70578C2C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r>
              <a:rPr lang="en-US" altLang="ko-KR" dirty="0"/>
              <a:t>/ </a:t>
            </a:r>
            <a:r>
              <a:rPr lang="ko-KR" altLang="en-US" dirty="0"/>
              <a:t>함수 버튼 기능의 코드 개선 </a:t>
            </a:r>
            <a:r>
              <a:rPr lang="en-US" altLang="ko-KR" dirty="0"/>
              <a:t>( </a:t>
            </a:r>
            <a:r>
              <a:rPr lang="ko-KR" altLang="en-US" dirty="0"/>
              <a:t>반복 줄이기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상수 버튼이 눌리는 경우 </a:t>
            </a:r>
          </a:p>
        </p:txBody>
      </p:sp>
    </p:spTree>
    <p:extLst>
      <p:ext uri="{BB962C8B-B14F-4D97-AF65-F5344CB8AC3E}">
        <p14:creationId xmlns:p14="http://schemas.microsoft.com/office/powerpoint/2010/main" val="6560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EED6B-CBFE-4984-8D4C-950FC45C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48FA32-7C73-41A1-B4EF-74F74C4D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829" b="65104"/>
          <a:stretch/>
        </p:blipFill>
        <p:spPr>
          <a:xfrm>
            <a:off x="135432" y="326589"/>
            <a:ext cx="10622871" cy="2310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57D87-DD8D-4FE9-819E-4BFF3A623268}"/>
              </a:ext>
            </a:extLst>
          </p:cNvPr>
          <p:cNvSpPr txBox="1"/>
          <p:nvPr/>
        </p:nvSpPr>
        <p:spPr>
          <a:xfrm>
            <a:off x="648369" y="308472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67F74A-7B74-426E-830A-077DB34FC1AC}"/>
              </a:ext>
            </a:extLst>
          </p:cNvPr>
          <p:cNvSpPr/>
          <p:nvPr/>
        </p:nvSpPr>
        <p:spPr>
          <a:xfrm>
            <a:off x="1080655" y="817418"/>
            <a:ext cx="9157854" cy="49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D9B6E6A-22BD-470B-85C5-946F1D756F1B}"/>
              </a:ext>
            </a:extLst>
          </p:cNvPr>
          <p:cNvCxnSpPr/>
          <p:nvPr/>
        </p:nvCxnSpPr>
        <p:spPr>
          <a:xfrm rot="5400000">
            <a:off x="-965419" y="2475204"/>
            <a:ext cx="3139681" cy="92475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9FD825-3CC9-4551-8C38-47F2F7D1B862}"/>
              </a:ext>
            </a:extLst>
          </p:cNvPr>
          <p:cNvSpPr/>
          <p:nvPr/>
        </p:nvSpPr>
        <p:spPr>
          <a:xfrm>
            <a:off x="142042" y="3678235"/>
            <a:ext cx="11731303" cy="1489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constantList</a:t>
            </a:r>
            <a:r>
              <a:rPr lang="en-US" altLang="ko-KR" dirty="0"/>
              <a:t> </a:t>
            </a:r>
            <a:r>
              <a:rPr lang="ko-KR" altLang="en-US" dirty="0"/>
              <a:t>속 요소가 누른 버튼과 같을 경우</a:t>
            </a:r>
            <a:endParaRPr lang="en-US" altLang="ko-KR" dirty="0"/>
          </a:p>
          <a:p>
            <a:pPr algn="ctr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상수들을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만들어 </a:t>
            </a:r>
            <a:r>
              <a:rPr lang="ko-KR" altLang="en-US" dirty="0" err="1"/>
              <a:t>저장해놓는다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/>
              <a:t>For </a:t>
            </a:r>
            <a:r>
              <a:rPr lang="ko-KR" altLang="en-US" dirty="0"/>
              <a:t>문이 돌아가는 도중 누른 키와 </a:t>
            </a:r>
            <a:r>
              <a:rPr lang="en-US" altLang="ko-KR" dirty="0" err="1"/>
              <a:t>constantList</a:t>
            </a:r>
            <a:r>
              <a:rPr lang="en-US" altLang="ko-KR" dirty="0"/>
              <a:t>  </a:t>
            </a:r>
            <a:r>
              <a:rPr lang="ko-KR" altLang="en-US" dirty="0"/>
              <a:t>속 요소가 같으면 </a:t>
            </a:r>
            <a:endParaRPr lang="en-US" altLang="ko-KR" dirty="0"/>
          </a:p>
          <a:p>
            <a:pPr algn="ctr"/>
            <a:r>
              <a:rPr lang="ko-KR" altLang="en-US" dirty="0"/>
              <a:t>위에서 만든 </a:t>
            </a:r>
            <a:r>
              <a:rPr lang="ko-KR" altLang="en-US" dirty="0" err="1"/>
              <a:t>딕셔너리의</a:t>
            </a:r>
            <a:r>
              <a:rPr lang="ko-KR" altLang="en-US" dirty="0"/>
              <a:t> 값을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5721BC-10A4-4382-982E-2EB4C73FCBEB}"/>
              </a:ext>
            </a:extLst>
          </p:cNvPr>
          <p:cNvSpPr/>
          <p:nvPr/>
        </p:nvSpPr>
        <p:spPr>
          <a:xfrm>
            <a:off x="135432" y="5536518"/>
            <a:ext cx="11731303" cy="698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button.text</a:t>
            </a:r>
            <a:r>
              <a:rPr lang="en-US" altLang="ko-KR" dirty="0"/>
              <a:t>() </a:t>
            </a:r>
            <a:r>
              <a:rPr lang="ko-KR" altLang="en-US" dirty="0"/>
              <a:t>로 위에서 선언 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pic>
        <p:nvPicPr>
          <p:cNvPr id="7" name="그림 6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7FC4D103-060F-4026-B927-EFE591701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40" y="2676252"/>
            <a:ext cx="4658253" cy="38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F22A85-8CCC-41B7-8AAA-3CF57C306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7" t="36517" r="7739" b="15266"/>
          <a:stretch/>
        </p:blipFill>
        <p:spPr>
          <a:xfrm>
            <a:off x="83128" y="152836"/>
            <a:ext cx="12025744" cy="1926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5CD38-C5E5-465D-B627-2CA8A1C35492}"/>
              </a:ext>
            </a:extLst>
          </p:cNvPr>
          <p:cNvSpPr txBox="1"/>
          <p:nvPr/>
        </p:nvSpPr>
        <p:spPr>
          <a:xfrm>
            <a:off x="327645" y="2467159"/>
            <a:ext cx="60458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상수</a:t>
            </a:r>
            <a:r>
              <a:rPr lang="en-US" altLang="ko-KR" sz="2800" dirty="0"/>
              <a:t>/</a:t>
            </a:r>
            <a:r>
              <a:rPr lang="ko-KR" altLang="en-US" sz="2800" dirty="0"/>
              <a:t>함수 버튼 기능의 코드를 개선</a:t>
            </a:r>
            <a:r>
              <a:rPr lang="en-US" altLang="ko-KR" sz="2800" dirty="0"/>
              <a:t>- </a:t>
            </a:r>
          </a:p>
          <a:p>
            <a:r>
              <a:rPr lang="ko-KR" altLang="en-US" sz="2800" dirty="0"/>
              <a:t>상수와 똑같은 원리를 이용하였다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6DCAC-4B1E-40CC-8405-201166BCDD85}"/>
              </a:ext>
            </a:extLst>
          </p:cNvPr>
          <p:cNvSpPr/>
          <p:nvPr/>
        </p:nvSpPr>
        <p:spPr>
          <a:xfrm>
            <a:off x="142042" y="3657600"/>
            <a:ext cx="11731303" cy="151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fuctionList</a:t>
            </a:r>
            <a:r>
              <a:rPr lang="en-US" altLang="ko-KR" sz="2000" dirty="0"/>
              <a:t> </a:t>
            </a:r>
            <a:r>
              <a:rPr lang="ko-KR" altLang="en-US" sz="2000" dirty="0"/>
              <a:t>속 요소가 누른 버튼과 같을 경우</a:t>
            </a:r>
            <a:endParaRPr lang="en-US" altLang="ko-KR" sz="2000" dirty="0"/>
          </a:p>
          <a:p>
            <a:pPr algn="ctr"/>
            <a:r>
              <a:rPr lang="ko-KR" altLang="en-US" sz="2000" dirty="0"/>
              <a:t>각</a:t>
            </a:r>
            <a:r>
              <a:rPr lang="en-US" altLang="ko-KR" sz="2000" dirty="0"/>
              <a:t> </a:t>
            </a:r>
            <a:r>
              <a:rPr lang="ko-KR" altLang="en-US" sz="2000" dirty="0"/>
              <a:t>함수들을 </a:t>
            </a:r>
            <a:r>
              <a:rPr lang="ko-KR" altLang="en-US" sz="2000" dirty="0" err="1"/>
              <a:t>딕셔너리를</a:t>
            </a:r>
            <a:r>
              <a:rPr lang="ko-KR" altLang="en-US" sz="2000" dirty="0"/>
              <a:t> 만들어 </a:t>
            </a:r>
            <a:r>
              <a:rPr lang="ko-KR" altLang="en-US" sz="2000" dirty="0" err="1"/>
              <a:t>저장해놓는다</a:t>
            </a:r>
            <a:r>
              <a:rPr lang="en-US" altLang="ko-KR" sz="2000" dirty="0"/>
              <a:t>. </a:t>
            </a:r>
          </a:p>
          <a:p>
            <a:pPr algn="ctr"/>
            <a:r>
              <a:rPr lang="en-US" altLang="ko-KR" sz="2000" dirty="0"/>
              <a:t>For </a:t>
            </a:r>
            <a:r>
              <a:rPr lang="ko-KR" altLang="en-US" sz="2000" dirty="0"/>
              <a:t>문이 돌아가는 도중 누른 키와 </a:t>
            </a:r>
            <a:r>
              <a:rPr lang="en-US" altLang="ko-KR" sz="2000" dirty="0" err="1"/>
              <a:t>fuctionList</a:t>
            </a:r>
            <a:r>
              <a:rPr lang="en-US" altLang="ko-KR" sz="2000" dirty="0"/>
              <a:t>  </a:t>
            </a:r>
            <a:r>
              <a:rPr lang="ko-KR" altLang="en-US" sz="2000" dirty="0"/>
              <a:t>속 요소가 같으면 </a:t>
            </a:r>
            <a:endParaRPr lang="en-US" altLang="ko-KR" sz="2000" dirty="0"/>
          </a:p>
          <a:p>
            <a:pPr algn="ctr"/>
            <a:r>
              <a:rPr lang="ko-KR" altLang="en-US" sz="2000" dirty="0"/>
              <a:t>위에서 만든 </a:t>
            </a:r>
            <a:r>
              <a:rPr lang="ko-KR" altLang="en-US" sz="2000" dirty="0" err="1"/>
              <a:t>딕셔너리의</a:t>
            </a:r>
            <a:r>
              <a:rPr lang="ko-KR" altLang="en-US" sz="2000" dirty="0"/>
              <a:t> 값을 불러온다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ctr"/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D9476-A1F4-4830-A90D-5981793CD103}"/>
              </a:ext>
            </a:extLst>
          </p:cNvPr>
          <p:cNvSpPr/>
          <p:nvPr/>
        </p:nvSpPr>
        <p:spPr>
          <a:xfrm>
            <a:off x="135432" y="5536518"/>
            <a:ext cx="11731303" cy="698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button.text</a:t>
            </a:r>
            <a:r>
              <a:rPr lang="en-US" altLang="ko-KR" dirty="0"/>
              <a:t>() </a:t>
            </a:r>
            <a:r>
              <a:rPr lang="ko-KR" altLang="en-US" dirty="0"/>
              <a:t>로 위에서 선언 </a:t>
            </a:r>
            <a:r>
              <a:rPr lang="en-US" altLang="ko-KR" dirty="0"/>
              <a:t>! 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BF3818-301E-45D0-9865-05D1DEBBFDAA}"/>
              </a:ext>
            </a:extLst>
          </p:cNvPr>
          <p:cNvSpPr/>
          <p:nvPr/>
        </p:nvSpPr>
        <p:spPr>
          <a:xfrm>
            <a:off x="0" y="152836"/>
            <a:ext cx="12108872" cy="913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1B5318-4573-4733-925B-D59258CF2A9D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83128" y="1115919"/>
            <a:ext cx="405144" cy="3353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34F1492-C6E9-4D88-89B9-7D06C2078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85" y="1435573"/>
            <a:ext cx="4258624" cy="41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16AE1E-EA63-40D0-987D-B4BC6B2CE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91" r="62736" b="2342"/>
          <a:stretch/>
        </p:blipFill>
        <p:spPr>
          <a:xfrm>
            <a:off x="438435" y="1409989"/>
            <a:ext cx="10491974" cy="1197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D4989-FECF-4908-892E-1FA735F895F4}"/>
              </a:ext>
            </a:extLst>
          </p:cNvPr>
          <p:cNvSpPr txBox="1"/>
          <p:nvPr/>
        </p:nvSpPr>
        <p:spPr>
          <a:xfrm>
            <a:off x="729426" y="3210890"/>
            <a:ext cx="711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 ~ 10 </a:t>
            </a:r>
            <a:r>
              <a:rPr lang="ko-KR" altLang="en-US" sz="2800" dirty="0"/>
              <a:t>숫자와 </a:t>
            </a:r>
            <a:r>
              <a:rPr lang="en-US" altLang="ko-KR" sz="2800" dirty="0"/>
              <a:t>+=*/C </a:t>
            </a:r>
            <a:r>
              <a:rPr lang="ko-KR" altLang="en-US" sz="2800" dirty="0"/>
              <a:t>버튼들 작동하게 해준다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76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71D9F-C9CB-4841-B2A3-2E15B91C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397AD6C-2F8F-4B83-94F1-F8C53B4C4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6" y="2103436"/>
            <a:ext cx="6151873" cy="19500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17C831-BCAD-433C-A0D2-428113E12C51}"/>
              </a:ext>
            </a:extLst>
          </p:cNvPr>
          <p:cNvSpPr/>
          <p:nvPr/>
        </p:nvSpPr>
        <p:spPr>
          <a:xfrm>
            <a:off x="85481" y="4611489"/>
            <a:ext cx="11731303" cy="1489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상수 버튼을 누르면 </a:t>
            </a:r>
            <a:r>
              <a:rPr lang="en-US" altLang="ko-KR" dirty="0"/>
              <a:t>3.1415923E+8340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연달아서 나온다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그래서 리스트를 만들어 저장한 뒤 </a:t>
            </a:r>
            <a:r>
              <a:rPr lang="en-US" altLang="ko-KR" dirty="0"/>
              <a:t>for </a:t>
            </a:r>
            <a:r>
              <a:rPr lang="ko-KR" altLang="en-US" dirty="0"/>
              <a:t>문을 돌려 리스트를 </a:t>
            </a:r>
            <a:r>
              <a:rPr lang="en-US" altLang="ko-KR" dirty="0"/>
              <a:t>I</a:t>
            </a:r>
            <a:r>
              <a:rPr lang="ko-KR" altLang="en-US" dirty="0"/>
              <a:t>에다 담는다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 err="1"/>
              <a:t>Self.display.text</a:t>
            </a:r>
            <a:r>
              <a:rPr lang="en-US" altLang="ko-KR" dirty="0"/>
              <a:t>()</a:t>
            </a:r>
            <a:r>
              <a:rPr lang="ko-KR" altLang="en-US" dirty="0"/>
              <a:t> 에 리스트에 담은 </a:t>
            </a:r>
            <a:r>
              <a:rPr lang="en-US" altLang="ko-KR" dirty="0"/>
              <a:t>I</a:t>
            </a:r>
            <a:r>
              <a:rPr lang="ko-KR" altLang="en-US" dirty="0"/>
              <a:t>번째 문자열이 나오면 </a:t>
            </a:r>
            <a:endParaRPr lang="en-US" altLang="ko-KR" dirty="0"/>
          </a:p>
          <a:p>
            <a:pPr algn="ctr"/>
            <a:r>
              <a:rPr lang="ko-KR" altLang="en-US" dirty="0" err="1"/>
              <a:t>초기화시킨다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68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컴퓨터, 실내이(가) 표시된 사진&#10;&#10;높은 신뢰도로 생성된 설명">
            <a:extLst>
              <a:ext uri="{FF2B5EF4-FFF2-40B4-BE49-F238E27FC236}">
                <a16:creationId xmlns:a16="http://schemas.microsoft.com/office/drawing/2014/main" id="{7DDBED99-0495-4E49-B2C6-EB0DB2A03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8" y="379233"/>
            <a:ext cx="2657475" cy="4914127"/>
          </a:xfrm>
          <a:prstGeom prst="rect">
            <a:avLst/>
          </a:prstGeom>
        </p:spPr>
      </p:pic>
      <p:pic>
        <p:nvPicPr>
          <p:cNvPr id="7" name="그림 6" descr="컴퓨터, 스크린샷, 실내이(가) 표시된 사진&#10;&#10;높은 신뢰도로 생성된 설명">
            <a:extLst>
              <a:ext uri="{FF2B5EF4-FFF2-40B4-BE49-F238E27FC236}">
                <a16:creationId xmlns:a16="http://schemas.microsoft.com/office/drawing/2014/main" id="{F7496C51-B36E-490A-9ADE-18D6D7A2A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2" y="379233"/>
            <a:ext cx="2628900" cy="4914127"/>
          </a:xfrm>
          <a:prstGeom prst="rect">
            <a:avLst/>
          </a:prstGeom>
        </p:spPr>
      </p:pic>
      <p:pic>
        <p:nvPicPr>
          <p:cNvPr id="9" name="그림 8" descr="스크린샷, 컴퓨터이(가) 표시된 사진&#10;&#10;높은 신뢰도로 생성된 설명">
            <a:extLst>
              <a:ext uri="{FF2B5EF4-FFF2-40B4-BE49-F238E27FC236}">
                <a16:creationId xmlns:a16="http://schemas.microsoft.com/office/drawing/2014/main" id="{2543CBF4-4248-4CDA-BB55-5D00C01B8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51" y="379232"/>
            <a:ext cx="2543175" cy="4914127"/>
          </a:xfrm>
          <a:prstGeom prst="rect">
            <a:avLst/>
          </a:prstGeom>
        </p:spPr>
      </p:pic>
      <p:pic>
        <p:nvPicPr>
          <p:cNvPr id="11" name="그림 10" descr="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65A50E50-5EE0-4212-88FB-83C6ABDBA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072" y="379232"/>
            <a:ext cx="2609850" cy="4914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B1AE49-F7E2-483F-9C92-0180F1B8CB2F}"/>
              </a:ext>
            </a:extLst>
          </p:cNvPr>
          <p:cNvSpPr txBox="1"/>
          <p:nvPr/>
        </p:nvSpPr>
        <p:spPr>
          <a:xfrm>
            <a:off x="624419" y="5690961"/>
            <a:ext cx="223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태양과 평균거리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B32BD-4330-4A9D-92B3-EB9BEF531B40}"/>
              </a:ext>
            </a:extLst>
          </p:cNvPr>
          <p:cNvSpPr txBox="1"/>
          <p:nvPr/>
        </p:nvSpPr>
        <p:spPr>
          <a:xfrm>
            <a:off x="3808952" y="568844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ADF7A-5B6C-4378-AEC6-A40C7EB5B7C2}"/>
              </a:ext>
            </a:extLst>
          </p:cNvPr>
          <p:cNvSpPr txBox="1"/>
          <p:nvPr/>
        </p:nvSpPr>
        <p:spPr>
          <a:xfrm>
            <a:off x="9733944" y="5688447"/>
            <a:ext cx="204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소리의 이동속도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AD313-EA7B-4940-BA4B-A675AF1C9907}"/>
              </a:ext>
            </a:extLst>
          </p:cNvPr>
          <p:cNvSpPr txBox="1"/>
          <p:nvPr/>
        </p:nvSpPr>
        <p:spPr>
          <a:xfrm>
            <a:off x="6771448" y="568844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빛의 이동속도</a:t>
            </a:r>
          </a:p>
        </p:txBody>
      </p:sp>
    </p:spTree>
    <p:extLst>
      <p:ext uri="{BB962C8B-B14F-4D97-AF65-F5344CB8AC3E}">
        <p14:creationId xmlns:p14="http://schemas.microsoft.com/office/powerpoint/2010/main" val="292859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3">
      <a:dk1>
        <a:srgbClr val="292929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172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Theme</vt:lpstr>
      <vt:lpstr>소프트웨어 프로젝트 2 프로젝트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이수연</dc:creator>
  <cp:lastModifiedBy>이 성진</cp:lastModifiedBy>
  <cp:revision>13</cp:revision>
  <dcterms:created xsi:type="dcterms:W3CDTF">2018-10-22T12:25:40Z</dcterms:created>
  <dcterms:modified xsi:type="dcterms:W3CDTF">2018-10-22T15:02:15Z</dcterms:modified>
</cp:coreProperties>
</file>