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sldIdLst>
    <p:sldId id="256" r:id="rId2"/>
    <p:sldId id="263" r:id="rId3"/>
    <p:sldId id="264" r:id="rId4"/>
    <p:sldId id="265" r:id="rId5"/>
    <p:sldId id="266" r:id="rId6"/>
    <p:sldId id="275" r:id="rId7"/>
    <p:sldId id="274" r:id="rId8"/>
    <p:sldId id="271" r:id="rId9"/>
    <p:sldId id="273" r:id="rId10"/>
    <p:sldId id="258" r:id="rId11"/>
    <p:sldId id="260" r:id="rId12"/>
    <p:sldId id="261" r:id="rId13"/>
    <p:sldId id="262" r:id="rId14"/>
    <p:sldId id="270" r:id="rId15"/>
    <p:sldId id="267" r:id="rId16"/>
    <p:sldId id="268" r:id="rId17"/>
    <p:sldId id="276" r:id="rId18"/>
    <p:sldId id="269" r:id="rId19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이수연/AppData/Roaming/PolarisOffice/ETemp/3096_10359888/fImage6884705299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03/10/2018</a:t>
            </a:fld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614235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1" strike="noStrike" cap="none" dirty="0">
                <a:solidFill>
                  <a:srgbClr val="F05F5C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911225" y="3861435"/>
            <a:ext cx="6145530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50000"/>
                  </a:schemeClr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03/10/2018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세로 제목 및 텍스트">
    <p:bg>
      <p:bgPr>
        <a:solidFill>
          <a:srgbClr val="60C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03/10/2018</a:t>
            </a:fld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03/10/2018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F05F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이수연/AppData/Roaming/PolarisOffice/ETemp/3096_10359888/fImage2360688194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03/10/2018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484630"/>
            <a:ext cx="5182235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484630"/>
            <a:ext cx="5182235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03/10/2018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105" y="148463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48463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03/10/2018</a:t>
            </a:fld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03/10/2018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03/10/2018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캡션 있는 콘텐츠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0" y="0"/>
            <a:ext cx="5193665" cy="6858635"/>
          </a:xfrm>
          <a:prstGeom prst="rect">
            <a:avLst/>
          </a:prstGeom>
          <a:solidFill>
            <a:srgbClr val="60C9D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615940" y="987425"/>
            <a:ext cx="573976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6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6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03/10/2018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>
            <a:off x="0" y="0"/>
            <a:ext cx="5193665" cy="6858635"/>
          </a:xfrm>
          <a:prstGeom prst="rect">
            <a:avLst/>
          </a:prstGeom>
          <a:solidFill>
            <a:srgbClr val="F05F5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615305" y="987425"/>
            <a:ext cx="5740400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03/10/2018</a:t>
            </a:fld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0" y="0"/>
            <a:ext cx="12192635" cy="36830"/>
          </a:xfrm>
          <a:prstGeom prst="rect">
            <a:avLst/>
          </a:prstGeom>
          <a:solidFill>
            <a:srgbClr val="F05F5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05F5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0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제목</a:t>
            </a:r>
            <a:r>
              <a:rPr lang="en-US" altLang="ko-KR" sz="30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0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</a:t>
            </a:r>
            <a:r>
              <a:rPr lang="en-US" altLang="ko-KR" sz="20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</a:t>
            </a:r>
            <a:r>
              <a:rPr lang="en-US" altLang="ko-KR" sz="16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6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03/10/2018</a:t>
            </a:fld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614235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1" strike="noStrike" cap="none" dirty="0">
                <a:solidFill>
                  <a:srgbClr val="F05F5C"/>
                </a:solidFill>
                <a:latin typeface="맑은 고딕" charset="0"/>
                <a:ea typeface="맑은 고딕" charset="0"/>
              </a:rPr>
              <a:t>소프트웨어 프로젝트</a:t>
            </a:r>
            <a:br>
              <a:rPr lang="en-US" altLang="ko-KR" sz="5000" b="1" strike="noStrike" cap="none" dirty="0">
                <a:solidFill>
                  <a:srgbClr val="F05F5C"/>
                </a:solidFill>
                <a:latin typeface="맑은 고딕" charset="0"/>
                <a:ea typeface="맑은 고딕" charset="0"/>
              </a:rPr>
            </a:br>
            <a:r>
              <a:rPr lang="en-US" altLang="ko-KR" sz="5000" b="1" strike="noStrike" cap="none" dirty="0">
                <a:solidFill>
                  <a:srgbClr val="F05F5C"/>
                </a:solidFill>
                <a:latin typeface="맑은 고딕" charset="0"/>
                <a:ea typeface="맑은 고딕" charset="0"/>
              </a:rPr>
              <a:t>코드 리뷰</a:t>
            </a:r>
            <a:br>
              <a:rPr lang="en-US" altLang="ko-KR" sz="5000" b="1" strike="noStrike" cap="none" dirty="0">
                <a:solidFill>
                  <a:srgbClr val="F05F5C"/>
                </a:solidFill>
                <a:latin typeface="맑은 고딕" charset="0"/>
                <a:ea typeface="맑은 고딕" charset="0"/>
              </a:rPr>
            </a:br>
            <a:r>
              <a:rPr lang="en-US" altLang="ko-KR" sz="5000" b="1" strike="noStrike" cap="none" dirty="0">
                <a:solidFill>
                  <a:srgbClr val="F05F5C"/>
                </a:solidFill>
                <a:latin typeface="맑은 고딕" charset="0"/>
                <a:ea typeface="맑은 고딕" charset="0"/>
              </a:rPr>
              <a:t>assignment6</a:t>
            </a:r>
            <a:endParaRPr lang="ko-KR" altLang="en-US" sz="5000" b="1" strike="noStrike" cap="none" dirty="0">
              <a:solidFill>
                <a:srgbClr val="F05F5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911225" y="3861435"/>
            <a:ext cx="6145530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50000"/>
                  </a:schemeClr>
                </a:solidFill>
                <a:latin typeface="맑은 고딕" charset="0"/>
                <a:ea typeface="맑은 고딕" charset="0"/>
              </a:rPr>
              <a:t>20181658 이성진</a:t>
            </a:r>
            <a:endParaRPr lang="ko-KR" altLang="en-US" sz="2400" b="0" strike="noStrike" cap="none" dirty="0">
              <a:solidFill>
                <a:schemeClr val="bg2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50000"/>
                  </a:schemeClr>
                </a:solidFill>
                <a:latin typeface="맑은 고딕" charset="0"/>
                <a:ea typeface="맑은 고딕" charset="0"/>
              </a:rPr>
              <a:t>20181660 이수아</a:t>
            </a:r>
            <a:endParaRPr lang="ko-KR" altLang="en-US" sz="2400" b="0" strike="noStrike" cap="none" dirty="0">
              <a:solidFill>
                <a:schemeClr val="bg2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50000"/>
                  </a:schemeClr>
                </a:solidFill>
                <a:latin typeface="맑은 고딕" charset="0"/>
                <a:ea typeface="맑은 고딕" charset="0"/>
              </a:rPr>
              <a:t>20181661 이수연</a:t>
            </a:r>
            <a:endParaRPr lang="ko-KR" altLang="en-US" sz="2400" b="0" strike="noStrike" cap="none" dirty="0">
              <a:solidFill>
                <a:schemeClr val="bg2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Add</a:t>
            </a:r>
            <a:endParaRPr lang="ko-KR" altLang="en-US" sz="3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6026150"/>
            <a:ext cx="9102090" cy="474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--&gt; 정상적으로 잘 추가가 된다.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내용 개체 틀 3" descr="C:/Users/이수연/AppData/Roaming/PolarisOffice/ETemp/3096_10359888/fImage25888756696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" t="1989" b="2138"/>
          <a:stretch>
            <a:fillRect/>
          </a:stretch>
        </p:blipFill>
        <p:spPr>
          <a:xfrm>
            <a:off x="833120" y="1254760"/>
            <a:ext cx="8175625" cy="44983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Add 오류 예외처리</a:t>
            </a:r>
            <a:endParaRPr lang="ko-KR" altLang="en-US" sz="3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5666105"/>
            <a:ext cx="10516235" cy="9074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--&gt; 만약 숫자값대신 문자값이 들어가서 오류가 나면 안되므로 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2540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  [int형으로 입력해주세요]를 출력하게해서 예외처리를 해줬다.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내용 개체 틀 3" descr="C:/Users/이수연/AppData/Roaming/PolarisOffice/ETemp/3096_10359888/fImage21051766446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" t="3045" r="2051" b="4520"/>
          <a:stretch>
            <a:fillRect/>
          </a:stretch>
        </p:blipFill>
        <p:spPr>
          <a:xfrm>
            <a:off x="832485" y="1130935"/>
            <a:ext cx="7877810" cy="4337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Age show</a:t>
            </a:r>
            <a:endParaRPr lang="ko-KR" altLang="en-US" sz="3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5988685"/>
            <a:ext cx="10516235" cy="67310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--&gt; Age show를 했을때 Age를 기준으로 정렬되었다.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내용 개체 틀 3" descr="C:/Users/이수연/AppData/Roaming/PolarisOffice/ETemp/3096_10359888/fImage24228772570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1" r="3527" b="2666"/>
          <a:stretch>
            <a:fillRect/>
          </a:stretch>
        </p:blipFill>
        <p:spPr>
          <a:xfrm>
            <a:off x="833120" y="1329055"/>
            <a:ext cx="7901940" cy="43745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Name show</a:t>
            </a:r>
            <a:endParaRPr lang="ko-KR" altLang="en-US" sz="3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5802630"/>
            <a:ext cx="10516235" cy="8966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--&gt; Name show를 했을때 Name을 기준으로 정렬되었다.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이수연/AppData/Roaming/PolarisOffice/ETemp/3096_10359888/fImage2178181581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" r="1814" b="1891"/>
          <a:stretch>
            <a:fillRect/>
          </a:stretch>
        </p:blipFill>
        <p:spPr>
          <a:xfrm>
            <a:off x="832485" y="1353185"/>
            <a:ext cx="6859270" cy="3803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Score show</a:t>
            </a:r>
            <a:endParaRPr lang="ko-KR" altLang="en-US" sz="3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5988685"/>
            <a:ext cx="10516235" cy="67310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--&gt; Score show를 했을때 Score를 기준으로 정렬되었다.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이수연/AppData/Roaming/PolarisOffice/ETemp/3096_10359888/fImage22326819328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 b="3298"/>
          <a:stretch>
            <a:fillRect/>
          </a:stretch>
        </p:blipFill>
        <p:spPr>
          <a:xfrm>
            <a:off x="836295" y="1338580"/>
            <a:ext cx="7625715" cy="42284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Del</a:t>
            </a:r>
            <a:endParaRPr lang="ko-KR" altLang="en-US" sz="3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5541645"/>
            <a:ext cx="10516235" cy="6356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--&gt; Del Lee를 </a:t>
            </a:r>
            <a:r>
              <a:rPr lang="en-US" altLang="ko-KR" sz="2400" b="0" strike="noStrike" cap="none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했을때</a:t>
            </a: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3</a:t>
            </a:r>
            <a:r>
              <a:rPr lang="ko-KR" altLang="en-US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개의 </a:t>
            </a:r>
            <a:r>
              <a:rPr lang="en-US" altLang="ko-KR" sz="2400" b="0" strike="noStrike" cap="none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Lee가</a:t>
            </a: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잘 지워졌다.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AE3B85-DE88-4226-9876-F2BAD797F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268760"/>
            <a:ext cx="5000625" cy="37444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33911D-9441-4D89-8990-5C244F649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330" y="1273394"/>
            <a:ext cx="4981575" cy="3744416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EA85C2C-A6A6-420C-B4A7-36CE380C6C27}"/>
              </a:ext>
            </a:extLst>
          </p:cNvPr>
          <p:cNvSpPr/>
          <p:nvPr/>
        </p:nvSpPr>
        <p:spPr>
          <a:xfrm rot="10800000">
            <a:off x="3783494" y="3645024"/>
            <a:ext cx="936104" cy="528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Find</a:t>
            </a:r>
            <a:endParaRPr lang="ko-KR" altLang="en-US" sz="3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5405120"/>
            <a:ext cx="10516235" cy="7721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--&gt; Find Choi 를 했을때 잘 찾아졌다.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이수연/AppData/Roaming/PolarisOffice/ETemp/3096_10359888/fImage19356808996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" r="4000" b="4530"/>
          <a:stretch>
            <a:fillRect/>
          </a:stretch>
        </p:blipFill>
        <p:spPr>
          <a:xfrm>
            <a:off x="869950" y="1391285"/>
            <a:ext cx="4866010" cy="35667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7AE4D-C8BC-4509-A403-290EE77C7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Del 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2B3938DB-0CB8-4719-A898-7177096328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505075"/>
            <a:ext cx="5157787" cy="3685540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7704577-0E5D-4E6D-9A9B-C45F7EDFD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Find </a:t>
            </a:r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B13E1777-9CF5-4165-BDAC-828EE204100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662" y="2505074"/>
            <a:ext cx="4895850" cy="3685539"/>
          </a:xfr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2643D01-29BB-482C-B835-5B451EDE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찾는 이름이 없을 경우</a:t>
            </a:r>
          </a:p>
        </p:txBody>
      </p:sp>
    </p:spTree>
    <p:extLst>
      <p:ext uri="{BB962C8B-B14F-4D97-AF65-F5344CB8AC3E}">
        <p14:creationId xmlns:p14="http://schemas.microsoft.com/office/powerpoint/2010/main" val="2944099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Inc</a:t>
            </a:r>
            <a:endParaRPr lang="ko-KR" altLang="en-US" sz="3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5504180"/>
            <a:ext cx="10516235" cy="67310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--&gt; Lee에 Score 100을 더해 200이 되었다.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내용 개체 틀 3" descr="C:/Users/이수연/AppData/Roaming/PolarisOffice/ETemp/3096_10359888/fImage2536181449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" r="3183" b="6361"/>
          <a:stretch>
            <a:fillRect/>
          </a:stretch>
        </p:blipFill>
        <p:spPr>
          <a:xfrm>
            <a:off x="6384032" y="1193959"/>
            <a:ext cx="5328592" cy="3243153"/>
          </a:xfrm>
          <a:prstGeom prst="rect">
            <a:avLst/>
          </a:prstGeom>
          <a:noFill/>
        </p:spPr>
      </p:pic>
      <p:pic>
        <p:nvPicPr>
          <p:cNvPr id="5" name="내용 개체 틀 3" descr="C:/Users/이수연/AppData/Roaming/PolarisOffice/ETemp/3096_10359888/fImage258887566962.png">
            <a:extLst>
              <a:ext uri="{FF2B5EF4-FFF2-40B4-BE49-F238E27FC236}">
                <a16:creationId xmlns:a16="http://schemas.microsoft.com/office/drawing/2014/main" id="{0D18DDDA-EC75-4D51-B656-811F5EDC0D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" t="1989" b="2138"/>
          <a:stretch>
            <a:fillRect/>
          </a:stretch>
        </p:blipFill>
        <p:spPr>
          <a:xfrm>
            <a:off x="833120" y="1254760"/>
            <a:ext cx="4974849" cy="3326368"/>
          </a:xfrm>
          <a:prstGeom prst="rect">
            <a:avLst/>
          </a:prstGeom>
          <a:noFill/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4CCFAC2-401F-419C-B222-670CD572E9D3}"/>
              </a:ext>
            </a:extLst>
          </p:cNvPr>
          <p:cNvSpPr/>
          <p:nvPr/>
        </p:nvSpPr>
        <p:spPr>
          <a:xfrm rot="10800000">
            <a:off x="3704692" y="3415207"/>
            <a:ext cx="36004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4DACD7E-8D31-4804-942B-1846E4BD0EA6}"/>
              </a:ext>
            </a:extLst>
          </p:cNvPr>
          <p:cNvSpPr/>
          <p:nvPr/>
        </p:nvSpPr>
        <p:spPr>
          <a:xfrm rot="10800000">
            <a:off x="9408368" y="3334229"/>
            <a:ext cx="36004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ButtonClicked - Add</a:t>
            </a:r>
            <a:endParaRPr lang="ko-KR" altLang="en-US" sz="3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4907915"/>
            <a:ext cx="10516235" cy="18389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--&gt; Add 버튼을 만들어주어 Name, Age, Score 를 입력하면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    추가되게 해놓았다.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--&gt; 나이와 점수창에 문자를 입력했을 경우의 예외처리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내용 개체 틀 3" descr="C:/Users/이수연/AppData/Roaming/PolarisOffice/ETemp/3096_10359888/fImage157568784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09" b="69453"/>
          <a:stretch>
            <a:fillRect/>
          </a:stretch>
        </p:blipFill>
        <p:spPr>
          <a:xfrm>
            <a:off x="-136525" y="1460500"/>
            <a:ext cx="12463145" cy="2814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ButtonClicked - Del</a:t>
            </a:r>
            <a:endParaRPr lang="ko-KR" altLang="en-US" sz="3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 noChangeAspect="1"/>
          </p:cNvSpPr>
          <p:nvPr>
            <p:ph idx="1"/>
          </p:nvPr>
        </p:nvSpPr>
        <p:spPr>
          <a:xfrm>
            <a:off x="838200" y="3860190"/>
            <a:ext cx="10516235" cy="1894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85000" lnSpcReduction="10000"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--&gt; Del 버튼을 만들어주어 scoredb에 입력한 name이 있으면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    제거하도록 </a:t>
            </a:r>
            <a:r>
              <a:rPr lang="en-US" altLang="ko-KR" sz="2400" b="0" strike="noStrike" cap="none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설정해놓았다</a:t>
            </a: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altLang="ko-KR" sz="2400" b="0" strike="noStrike" cap="none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예외처리</a:t>
            </a:r>
            <a:r>
              <a:rPr lang="ko-KR" altLang="en-US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는 </a:t>
            </a: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count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변수를 만든 후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입력한 </a:t>
            </a: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name </a:t>
            </a:r>
            <a:r>
              <a:rPr lang="ko-KR" altLang="en-US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이 있으면 </a:t>
            </a: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count </a:t>
            </a:r>
            <a:r>
              <a:rPr lang="ko-KR" altLang="en-US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를 증가시키고</a:t>
            </a:r>
            <a:endParaRPr lang="en-US" altLang="ko-KR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Name</a:t>
            </a:r>
            <a:r>
              <a:rPr lang="ko-KR" altLang="en-US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이 없으면 </a:t>
            </a: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count = 0 </a:t>
            </a:r>
            <a:r>
              <a:rPr lang="ko-KR" altLang="en-US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이므로 그걸 이용해 </a:t>
            </a:r>
            <a:r>
              <a:rPr lang="ko-KR" altLang="en-US" sz="2400" b="0" strike="noStrike" cap="none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오류메세지를</a:t>
            </a:r>
            <a:r>
              <a:rPr lang="ko-KR" altLang="en-US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띄웠다</a:t>
            </a: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For </a:t>
            </a:r>
            <a:r>
              <a:rPr lang="ko-KR" altLang="en-US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문 대괄호 안의 </a:t>
            </a: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를 이용하면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한꺼번에 여러 개를 지울 수 있다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31242C-771B-4EE8-8A90-AF71B8CD3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484784"/>
            <a:ext cx="6624736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ButtonClicked - Find</a:t>
            </a:r>
            <a:endParaRPr lang="ko-KR" altLang="en-US" sz="3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4485640"/>
            <a:ext cx="10516235" cy="18395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92500" lnSpcReduction="20000"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--&gt; Find 버튼을 만들어주어 scoredb에 입력한 name이 있으면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2540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  새로 만들어준 list_b에 name을 추가한다. 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--&gt; list_b를 보여준다.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  <a:sym typeface="Wingdings" panose="05000000000000000000" pitchFamily="2" charset="2"/>
              </a:rPr>
              <a:t> </a:t>
            </a:r>
            <a:r>
              <a:rPr lang="en-US" altLang="ko-KR" sz="2400" b="0" strike="noStrike" cap="none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scoredb를</a:t>
            </a: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a에 저장을 한 것을 </a:t>
            </a:r>
            <a:r>
              <a:rPr lang="en-US" altLang="ko-KR" sz="2400" b="0" strike="noStrike" cap="none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통해</a:t>
            </a: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 b="0" strike="noStrike" cap="none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원상복구</a:t>
            </a:r>
            <a:endParaRPr lang="en-US" altLang="ko-KR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Del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과 똑같은 방법으로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count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를 이용해 오류 처리한다</a:t>
            </a:r>
            <a:r>
              <a:rPr lang="en-US" altLang="ko-KR" sz="240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1A4FDC-0236-41F6-A666-273460DC4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556792"/>
            <a:ext cx="7776864" cy="2520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ButtonClicked - Inc, Show</a:t>
            </a:r>
            <a:endParaRPr lang="ko-KR" altLang="en-US" sz="3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3926840"/>
            <a:ext cx="10516235" cy="18395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--&gt; Inc 버튼을 만들어주어 scoredb에 입력한 name이 있으면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    점수랑 더한 양을 int로 변환해서 더한 후 문자로 다시 변환하여 저장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--&gt; show 버튼을 만들어주어 데이터를 보여준다.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이수연/AppData/Roaming/PolarisOffice/ETemp/3096_10359888/fImage157568798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" t="74745" r="1651"/>
          <a:stretch>
            <a:fillRect/>
          </a:stretch>
        </p:blipFill>
        <p:spPr>
          <a:xfrm>
            <a:off x="0" y="1663700"/>
            <a:ext cx="12164695" cy="17773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readScored</a:t>
            </a:r>
            <a:endParaRPr lang="ko-KR" altLang="en-US" sz="3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5861685"/>
            <a:ext cx="10516235" cy="5734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--&gt; Score와 Age가 정수형으로 인식되기 위해서 int형으로 변경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이수연/AppData/Roaming/PolarisOffice/ETemp/3096_10359888/fImage324458509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1121410"/>
            <a:ext cx="7667625" cy="46691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452120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Hbox</a:t>
            </a:r>
            <a:endParaRPr lang="ko-KR" altLang="en-US" sz="3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5541645"/>
            <a:ext cx="10516235" cy="10579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--&gt; add, del, find, inc, show 푸시버튼을 만들어준다.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--&gt; hbox에 버튼들을 넣어준다.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이수연/AppData/Roaming/PolarisOffice/ETemp/3096_10359888/fImage31093845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" y="1429385"/>
            <a:ext cx="8921750" cy="38519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5"/>
          <p:cNvSpPr>
            <a:spLocks/>
          </p:cNvSpPr>
          <p:nvPr/>
        </p:nvSpPr>
        <p:spPr>
          <a:xfrm>
            <a:off x="1003300" y="3901440"/>
            <a:ext cx="5259705" cy="2883535"/>
          </a:xfrm>
          <a:prstGeom prst="bracePair">
            <a:avLst/>
          </a:prstGeom>
          <a:ln w="6350" cap="flat" cmpd="sng">
            <a:solidFill>
              <a:srgbClr val="0611F2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005840" y="248285"/>
            <a:ext cx="5256530" cy="3479800"/>
          </a:xfrm>
          <a:prstGeom prst="bracePair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572885" y="315595"/>
            <a:ext cx="5377815" cy="8324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Hbox1 + Hbox3</a:t>
            </a:r>
            <a:endParaRPr lang="ko-KR" altLang="en-US" sz="3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577330" y="1378585"/>
            <a:ext cx="5772150" cy="52444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--&gt; QLineEdit/ nane, age, score 지정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--&gt; hbox1를 가로 상자 레이아웃으로 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2540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지정 후 오른쪽 정렬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--&gt; 각각을 추가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--&gt; QLabel/ Amount, Key 지정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--&gt; QLineEdit/ amount 지정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--&gt; QComboBox/ Key 지정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--&gt; hbox3를 가로 상자 레이아웃으로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2540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지정 후 오른쪽 정렬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--&gt; 각각을 추가 </a:t>
            </a: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이수연/AppData/Roaming/PolarisOffice/ETemp/3096_10359888/fImage72518824147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" t="1072" r="5187"/>
          <a:stretch>
            <a:fillRect/>
          </a:stretch>
        </p:blipFill>
        <p:spPr>
          <a:xfrm>
            <a:off x="0" y="49530"/>
            <a:ext cx="5753100" cy="6797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이수연/AppData/Roaming/PolarisOffice/ETemp/3096_10359888/fImage6142584093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54"/>
          <a:stretch>
            <a:fillRect/>
          </a:stretch>
        </p:blipFill>
        <p:spPr>
          <a:xfrm>
            <a:off x="-52705" y="111760"/>
            <a:ext cx="5197475" cy="6747510"/>
          </a:xfrm>
          <a:prstGeom prst="rect">
            <a:avLst/>
          </a:prstGeom>
          <a:noFill/>
        </p:spPr>
      </p:pic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603240" y="116205"/>
            <a:ext cx="3216275" cy="8324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latin typeface="맑은 고딕" charset="0"/>
                <a:ea typeface="맑은 고딕" charset="0"/>
              </a:rPr>
              <a:t>Hbox2 + Vbox</a:t>
            </a:r>
            <a:endParaRPr lang="ko-KR" altLang="en-US" sz="3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454015" y="857250"/>
            <a:ext cx="6697345" cy="60020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--&gt; QLabel/ result 지정</a:t>
            </a:r>
            <a:endParaRPr lang="ko-KR" altLang="en-US" sz="20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2540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QTextEdit/ result 지정</a:t>
            </a:r>
            <a:endParaRPr lang="ko-KR" altLang="en-US" sz="20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--&gt; hbox2 = 가로상자 레이아웃</a:t>
            </a:r>
            <a:endParaRPr lang="ko-KR" altLang="en-US" sz="20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2540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vbox = 세로 상자 레이아웃</a:t>
            </a:r>
            <a:endParaRPr lang="ko-KR" altLang="en-US" sz="20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2540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--&gt; hbox, hbox1, hbox2, hbox3를 vbox에 담는다.</a:t>
            </a:r>
            <a:endParaRPr lang="ko-KR" altLang="en-US" sz="20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--&gt; self. SetLayout(vbox)를 통하여 </a:t>
            </a:r>
            <a:endParaRPr lang="ko-KR" altLang="en-US" sz="20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2540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 윈도우의 메인 레이아웃을 설정</a:t>
            </a:r>
            <a:endParaRPr lang="ko-KR" altLang="en-US" sz="20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--&gt; 크기, 제목 설정 후 보여주기</a:t>
            </a:r>
            <a:endParaRPr lang="ko-KR" altLang="en-US" sz="20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--&gt; add, del find inc, show 버튼을</a:t>
            </a:r>
            <a:endParaRPr lang="ko-KR" altLang="en-US" sz="20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buttonClicked() 메서드에 연결 </a:t>
            </a:r>
            <a:endParaRPr lang="ko-KR" altLang="en-US" sz="2000" b="0" strike="noStrike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pattern squar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square" id="{75BC75EF-76B6-4B94-B733-2849CA6003CC}" vid="{1A819B55-4FB7-449F-820E-7CE18E72BE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Pages>17</Pages>
  <Words>442</Words>
  <Characters>0</Characters>
  <Application>Microsoft Office PowerPoint</Application>
  <DocSecurity>0</DocSecurity>
  <PresentationFormat>와이드스크린</PresentationFormat>
  <Lines>0</Lines>
  <Paragraphs>78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±¼¸²</vt:lpstr>
      <vt:lpstr>맑은 고딕</vt:lpstr>
      <vt:lpstr>Arial</vt:lpstr>
      <vt:lpstr>Calibri</vt:lpstr>
      <vt:lpstr>Calibri Light</vt:lpstr>
      <vt:lpstr>Wingdings</vt:lpstr>
      <vt:lpstr>theme pattern square</vt:lpstr>
      <vt:lpstr>소프트웨어 프로젝트 코드 리뷰 assignment6</vt:lpstr>
      <vt:lpstr>ButtonClicked - Add</vt:lpstr>
      <vt:lpstr>ButtonClicked - Del</vt:lpstr>
      <vt:lpstr>ButtonClicked - Find</vt:lpstr>
      <vt:lpstr>ButtonClicked - Inc, Show</vt:lpstr>
      <vt:lpstr>readScored</vt:lpstr>
      <vt:lpstr>Hbox</vt:lpstr>
      <vt:lpstr>Hbox1 + Hbox3</vt:lpstr>
      <vt:lpstr>Hbox2 + Vbox</vt:lpstr>
      <vt:lpstr>Add</vt:lpstr>
      <vt:lpstr>Add 오류 예외처리</vt:lpstr>
      <vt:lpstr>Age show</vt:lpstr>
      <vt:lpstr>Name show</vt:lpstr>
      <vt:lpstr>Score show</vt:lpstr>
      <vt:lpstr>Del</vt:lpstr>
      <vt:lpstr>Find</vt:lpstr>
      <vt:lpstr>찾는 이름이 없을 경우</vt:lpstr>
      <vt:lpstr>Inc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프로젝트 코드 리뷰 assignment6</dc:title>
  <dc:creator>　­ 이수연[소프트웨어학부]</dc:creator>
  <cp:lastModifiedBy>(소프트웨어학부)이성진</cp:lastModifiedBy>
  <cp:revision>5</cp:revision>
  <dcterms:modified xsi:type="dcterms:W3CDTF">2018-10-02T16:20:51Z</dcterms:modified>
</cp:coreProperties>
</file>