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2" r:id="rId12"/>
  </p:sldMasterIdLst>
  <p:sldIdLst>
    <p:sldId id="256" r:id="rId14"/>
    <p:sldId id="257" r:id="rId15"/>
    <p:sldId id="258" r:id="rId16"/>
    <p:sldId id="262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3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날짜 개체 틀 12"/>
          <p:cNvSpPr txBox="1">
            <a:spLocks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13"/>
          <p:cNvSpPr txBox="1">
            <a:spLocks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슬라이드 번호 개체 틀 14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8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바닥글 개체 틀 9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슬라이드 번호 개체 틀 1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날짜 개체 틀 10"/>
          <p:cNvSpPr txBox="1">
            <a:spLocks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11"/>
          <p:cNvSpPr txBox="1">
            <a:spLocks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12"/>
          <p:cNvSpPr txBox="1">
            <a:spLocks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슬라이드 번호 개체 틀 1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Click to edit Master title style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9/26/2018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7849216941.jpeg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791748467.jpeg"></Relationship><Relationship Id="rId3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7849214041.jpeg"></Relationship><Relationship Id="rId3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79171886334.jpeg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16831906500.jpeg"></Relationship><Relationship Id="rId3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16831919169.jpeg"></Relationship><Relationship Id="rId3" Type="http://schemas.openxmlformats.org/officeDocument/2006/relationships/image" Target="../media/fImage1066901338467.jpeg"></Relationship><Relationship Id="rId4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362200" y="1564005"/>
            <a:ext cx="6410960" cy="14039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소프트웨어 프로젝트 2 </a:t>
            </a:r>
            <a: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33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: 코드리뷰</a:t>
            </a:r>
            <a:endParaRPr lang="ko-KR" altLang="en-US" sz="33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6885305" y="2823845"/>
            <a:ext cx="4122420" cy="134302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20181658 이성진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20181660 이수아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20181661 이수연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>
            <a:off x="890905" y="844550"/>
            <a:ext cx="10393045" cy="49212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&gt;&gt;&gt; 전체코드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 초기리스트 a 에 0과 1을 넣음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 반복문을 통해  i일때,  i-2번째 인덱스와 i-1인덱스에 있는 요소를 더한 값을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i번째 인덱스에 넣는 과정을 반복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아/AppData/Roaming/PolarisOffice/ETemp/13048_12010856/fImage78492169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6"/>
          <a:stretch>
            <a:fillRect/>
          </a:stretch>
        </p:blipFill>
        <p:spPr>
          <a:xfrm rot="0">
            <a:off x="804545" y="1205230"/>
            <a:ext cx="9137650" cy="2808605"/>
          </a:xfrm>
          <a:prstGeom prst="rect"/>
          <a:noFill/>
        </p:spPr>
      </p:pic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>
            <a:off x="1335405" y="323215"/>
            <a:ext cx="10306685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피보나치 수열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6908165" y="1491615"/>
            <a:ext cx="4883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490980" y="2808605"/>
            <a:ext cx="1206500" cy="27432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416685" y="3217545"/>
            <a:ext cx="3778885" cy="73406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 rot="0">
            <a:off x="1113790" y="882015"/>
            <a:ext cx="10311765" cy="4958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&gt;&gt;&gt; 재귀적인 피보나치 수열이 아닌, </a:t>
            </a: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반복적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으로 구현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1123950" y="360045"/>
            <a:ext cx="10306050" cy="5238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피보나치 수열 (반복 기법, iterative)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아/AppData/Roaming/PolarisOffice/ETemp/12324_11800656/fImage34779174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32840" y="2235835"/>
            <a:ext cx="9617075" cy="257365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1130300" y="2311400"/>
            <a:ext cx="9605645" cy="225044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 rot="0">
            <a:off x="1039495" y="1416050"/>
            <a:ext cx="10312400" cy="45478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&gt;&gt;&gt; 시간비교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&gt;&gt;&gt; 시간기록과 함수호출을 두번 반복하여 재귀함수와 반복문 시간비교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1049655" y="360045"/>
            <a:ext cx="10306685" cy="52451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피보나치 수열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아/AppData/Roaming/PolarisOffice/ETemp/13048_12010856/fImage78492140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2" b="5677"/>
          <a:stretch>
            <a:fillRect/>
          </a:stretch>
        </p:blipFill>
        <p:spPr>
          <a:xfrm rot="0">
            <a:off x="1039495" y="1888490"/>
            <a:ext cx="7857489" cy="3256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 rot="0">
            <a:off x="1039495" y="919480"/>
            <a:ext cx="10311130" cy="50184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&gt;&gt;&gt; 실행결과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&gt;&gt;&gt;</a:t>
            </a: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반복문과는 달리 , 재귀는 이미 했던 연산도 수 없이 반복하기 때문에 시간이 더 걸림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1049655" y="260985"/>
            <a:ext cx="10306050" cy="65913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피보나치 수열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아/AppData/Roaming/PolarisOffice/ETemp/13048_12010856/fImage57917188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48385" y="1619250"/>
            <a:ext cx="5251450" cy="3140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 rot="0">
            <a:off x="869950" y="4460875"/>
            <a:ext cx="10450195" cy="24460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선형탐색 (Linear Search) 알고리즘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리스트의 첫번째 원소부터 하나씩 검사 &gt;&gt; 원하는 원소이면 인덱스를 리턱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&gt;&gt; 없다면 -1을 리턴하는 코드 &gt;&gt; 코드 종료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1261110" y="422910"/>
            <a:ext cx="10306050" cy="572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이진 탐색의 재귀적 구현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아/AppData/Roaming/PolarisOffice/ETemp/13048_12010856/fImage71683190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44"/>
          <a:stretch>
            <a:fillRect/>
          </a:stretch>
        </p:blipFill>
        <p:spPr>
          <a:xfrm rot="0">
            <a:off x="1040130" y="1304925"/>
            <a:ext cx="7297420" cy="30321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 rot="0">
            <a:off x="6671945" y="608965"/>
            <a:ext cx="5380990" cy="548005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&gt;&gt;“ def recbinsearch(L, l, u, target): “ 추가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&gt;&gt;범위내 처음 l 과 끝 u를 더하여 //2를 해서 가운데를 정함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&gt;&gt;최솟값이 최대값보다 클경우 -1을 리턴, 가운데 값이 찾는 타겟일 경우 바로 리턴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&gt;&gt;타겟이 가운데 값보다 클 경우 최솟값을 +1 해준뒤 다시 위의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recbinsearch 함수로 돌아가 반복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&gt;&gt;타겟이 가운데 값보다 클 경우 최댓값을 -1 해준뒤 다시 위의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recbinsearch로 돌아가 반복.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 index - 1 은 len이 갯수 셈을 위한 것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&gt;&gt; 0부터 시작해 오류가 나지 않도록 셀때 -1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L: 탐색 대상이 되는 리스트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l: 탐색 범위의 왼쪽(아래쪽) 끝 (lower)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u: 탐색 범위의 오른쪽(위쪽) 끝 (upper)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target: 탐색하고자 하는 값 (key) 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1522095" y="0"/>
            <a:ext cx="10306685" cy="5245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이진 탐색의 재귀적 구현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이수아/AppData/Roaming/PolarisOffice/ETemp/12572_14558464/fImage71683191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5" b="10131"/>
          <a:stretch>
            <a:fillRect/>
          </a:stretch>
        </p:blipFill>
        <p:spPr>
          <a:xfrm rot="0">
            <a:off x="643255" y="397510"/>
            <a:ext cx="5446395" cy="4772025"/>
          </a:xfrm>
          <a:prstGeom prst="rect"/>
          <a:noFill/>
        </p:spPr>
      </p:pic>
      <p:pic>
        <p:nvPicPr>
          <p:cNvPr id="5" name="그림 4" descr="C:/Users/이수아/AppData/Roaming/PolarisOffice/ETemp/12572_14558464/fImage106690133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8" r="6470" b="35083"/>
          <a:stretch>
            <a:fillRect/>
          </a:stretch>
        </p:blipFill>
        <p:spPr>
          <a:xfrm rot="0">
            <a:off x="640715" y="5255895"/>
            <a:ext cx="6193790" cy="1517015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1118235" y="5243195"/>
            <a:ext cx="5542280" cy="95758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30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수아</dc:creator>
  <cp:lastModifiedBy>이 수아</cp:lastModifiedBy>
</cp:coreProperties>
</file>