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7" r:id="rId6"/>
    <p:sldId id="261" r:id="rId7"/>
    <p:sldId id="25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1" autoAdjust="0"/>
    <p:restoredTop sz="94660"/>
  </p:normalViewPr>
  <p:slideViewPr>
    <p:cSldViewPr snapToGrid="0">
      <p:cViewPr>
        <p:scale>
          <a:sx n="50" d="100"/>
          <a:sy n="50" d="100"/>
        </p:scale>
        <p:origin x="31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CDBB-CB67-4F05-879C-B8611564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71746-0F1B-46B0-AD6E-2949014D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E61A0-F787-4FE3-B201-B74237C1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99162-5FE2-4396-B01B-63037FAA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850B1-A56B-462C-85FE-FD18FB14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8B6D-DEDF-4260-9E36-C376C0A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68FE6-13EF-4054-B861-B48DD557F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727E1-8051-4475-ABE6-3ECC635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42DF5-3DE3-423F-866C-E4FAE9A1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6A18F-BF85-4BF6-8D74-27D891FF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AA374-72DD-442C-911B-65CC5D55A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84123-13F7-4863-BC54-21AE8E09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1544C-FDDC-4661-AEDE-196A36B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AC2FE-C13E-4991-91F0-78A6878B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906D-E4EF-4E93-B22C-37C082C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66F3-1CFC-49C9-8B67-E5F23D9D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A5BE-9448-4267-9F91-E5182384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0D225-D06B-4C1A-944E-9DA63C9D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88A8-A882-4F14-B492-4AD95D42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27C87-8496-4D08-8C46-28447A5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9479-EEBE-498D-A4A8-12F4FB4C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9EA3A-3E0A-4803-9D7B-9C2E5F2B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60C6B-ECA5-4F12-9D5A-39C2E5A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5CD0-1BC1-4505-921D-9965048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57B4-B0BB-44D6-89AC-91238E0B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813C5-D338-487D-8D46-DFBCD7C3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9136C-32AE-4200-BE0E-185F776F1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9D008-8976-4AB6-8F8D-B119B96D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A3933-12CC-496E-9AC5-D7E26B19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49015-AEDF-4391-A396-078978DC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06775-3D1B-4059-AE23-C2A53CE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5D8E2-EB50-4A6A-A801-043F0025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6B5AC-C58A-48F5-B86E-8A281035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22F41-E81F-4760-BB51-363E20E5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7C41E-13DC-471D-AE51-28C9CF436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9EA8-579C-486D-AB4F-61376F00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A908A-E220-416C-88DF-B357F93F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F1CCC-2064-4BD6-B6AB-8B8EEEF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823FA-89FC-4C14-B8D5-354AF7C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9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FE06-843B-4B79-AFF9-624AD84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4725A-AC5E-4144-A45C-9101011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241A0-AB79-46EC-A88D-E8499A71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2B14A-8386-4BBE-921F-38265BB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0D856-BA00-4784-9AD7-15E6329B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61E3-8F3F-4178-8AD7-0ABD2603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31B4C-0175-4E45-B7F6-5AFA4EFC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38470-F4D6-4D3B-9BC7-4DE6B80B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6B815-81A2-444D-A3B5-5549344F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2D84F-0D81-4FD9-9BC5-A2DB1925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43027-4AB9-47B7-B473-DBC6B883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2E581-0BFC-4B59-8856-FA3BAE26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1C409-E7ED-4AF4-B34B-E0BA9E8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A61F-9C89-4819-B0A7-53A2A1E1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414711-2715-4EF7-84AE-0DDE338E7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AA931-AECF-44F5-8B69-4990B834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484B9-1EFF-4E4C-95DC-DD833245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6F777-DBB3-4294-B76F-D5691EF0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19867-96BE-4DD8-AD2B-7213ED3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E5932-CE44-43D2-8968-C0DCF9CA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1106-C10B-4429-9224-050AEC15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F90EA-2D4F-4FCE-9F25-088E93475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AA22-4BF4-483F-B7E1-13CFB5C29B7D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42960-36FC-44B2-AE66-C6D1CC7D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51EA-8AA4-4345-915A-57D34F12D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A8AD11-07F4-4014-A65A-3F842A57F696}"/>
              </a:ext>
            </a:extLst>
          </p:cNvPr>
          <p:cNvGrpSpPr/>
          <p:nvPr/>
        </p:nvGrpSpPr>
        <p:grpSpPr>
          <a:xfrm>
            <a:off x="2655434" y="780123"/>
            <a:ext cx="6018536" cy="5504512"/>
            <a:chOff x="2407271" y="426563"/>
            <a:chExt cx="6953154" cy="60048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4D47B8-A4C7-4E97-B4D7-42D37F2AE280}"/>
                </a:ext>
              </a:extLst>
            </p:cNvPr>
            <p:cNvSpPr/>
            <p:nvPr/>
          </p:nvSpPr>
          <p:spPr>
            <a:xfrm>
              <a:off x="3006759" y="426563"/>
              <a:ext cx="6353666" cy="6004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D676CB7-ECB2-4B1A-B735-4AC4AF391D67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25" y="923828"/>
              <a:ext cx="6353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72DE3-0963-4685-BBC5-FD008968911E}"/>
                </a:ext>
              </a:extLst>
            </p:cNvPr>
            <p:cNvSpPr txBox="1"/>
            <p:nvPr/>
          </p:nvSpPr>
          <p:spPr>
            <a:xfrm>
              <a:off x="2997723" y="518473"/>
              <a:ext cx="2366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Word Game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FE688E-7B67-45FC-9575-F68186836C3C}"/>
                </a:ext>
              </a:extLst>
            </p:cNvPr>
            <p:cNvSpPr/>
            <p:nvPr/>
          </p:nvSpPr>
          <p:spPr>
            <a:xfrm>
              <a:off x="3261672" y="1170609"/>
              <a:ext cx="5769205" cy="275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549B4F-218E-4F32-99A8-72A355B727E2}"/>
                </a:ext>
              </a:extLst>
            </p:cNvPr>
            <p:cNvSpPr/>
            <p:nvPr/>
          </p:nvSpPr>
          <p:spPr>
            <a:xfrm>
              <a:off x="3282099" y="4190062"/>
              <a:ext cx="5748778" cy="509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9B8CAD-1705-4E35-95F5-5CEDCAAF5161}"/>
                </a:ext>
              </a:extLst>
            </p:cNvPr>
            <p:cNvSpPr txBox="1"/>
            <p:nvPr/>
          </p:nvSpPr>
          <p:spPr>
            <a:xfrm>
              <a:off x="4772722" y="5011275"/>
              <a:ext cx="3487218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5079-896A-405E-B6CC-DDF8399E05BB}"/>
                </a:ext>
              </a:extLst>
            </p:cNvPr>
            <p:cNvSpPr txBox="1"/>
            <p:nvPr/>
          </p:nvSpPr>
          <p:spPr>
            <a:xfrm>
              <a:off x="5054627" y="5687391"/>
              <a:ext cx="1080665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B1BEA-A057-4881-A16D-0556F0C6144F}"/>
                </a:ext>
              </a:extLst>
            </p:cNvPr>
            <p:cNvSpPr txBox="1"/>
            <p:nvPr/>
          </p:nvSpPr>
          <p:spPr>
            <a:xfrm>
              <a:off x="6578823" y="5687391"/>
              <a:ext cx="1080665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Cancel</a:t>
              </a:r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479902-E2FA-4AAB-9C0E-A271B849A748}"/>
                </a:ext>
              </a:extLst>
            </p:cNvPr>
            <p:cNvSpPr txBox="1"/>
            <p:nvPr/>
          </p:nvSpPr>
          <p:spPr>
            <a:xfrm>
              <a:off x="3916008" y="5011275"/>
              <a:ext cx="1295012" cy="40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AEC899-779F-42E7-9DC4-F41F8D116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6317" y="5930729"/>
              <a:ext cx="864999" cy="12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CB69A7-72EA-4FA8-BCB1-122183365AA7}"/>
                </a:ext>
              </a:extLst>
            </p:cNvPr>
            <p:cNvSpPr txBox="1"/>
            <p:nvPr/>
          </p:nvSpPr>
          <p:spPr>
            <a:xfrm>
              <a:off x="2407271" y="5829120"/>
              <a:ext cx="176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함초롬돋움" panose="020B0504000101010101" pitchFamily="50" charset="-127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OKButton</a:t>
              </a:r>
              <a:endPara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3E35CD-0909-48CE-81C6-9BA539447F93}"/>
              </a:ext>
            </a:extLst>
          </p:cNvPr>
          <p:cNvCxnSpPr>
            <a:cxnSpLocks/>
          </p:cNvCxnSpPr>
          <p:nvPr/>
        </p:nvCxnSpPr>
        <p:spPr>
          <a:xfrm flipH="1" flipV="1">
            <a:off x="2370773" y="1349298"/>
            <a:ext cx="1165243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4E7FDB-B102-459B-9AC6-6330A26A3C28}"/>
              </a:ext>
            </a:extLst>
          </p:cNvPr>
          <p:cNvSpPr txBox="1"/>
          <p:nvPr/>
        </p:nvSpPr>
        <p:spPr>
          <a:xfrm>
            <a:off x="1008747" y="1125494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wordsEdit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B9A9D4-C07A-4542-9497-4255A4F0C8B0}"/>
              </a:ext>
            </a:extLst>
          </p:cNvPr>
          <p:cNvCxnSpPr>
            <a:cxnSpLocks/>
          </p:cNvCxnSpPr>
          <p:nvPr/>
        </p:nvCxnSpPr>
        <p:spPr>
          <a:xfrm flipH="1" flipV="1">
            <a:off x="2366937" y="4100240"/>
            <a:ext cx="1165243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04C291-3C91-4BF5-8D1F-69AEC56C78C3}"/>
              </a:ext>
            </a:extLst>
          </p:cNvPr>
          <p:cNvSpPr txBox="1"/>
          <p:nvPr/>
        </p:nvSpPr>
        <p:spPr>
          <a:xfrm>
            <a:off x="1008747" y="3901185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resultEdit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C4BD5-34C8-4955-B3D4-409FF238C483}"/>
              </a:ext>
            </a:extLst>
          </p:cNvPr>
          <p:cNvSpPr txBox="1"/>
          <p:nvPr/>
        </p:nvSpPr>
        <p:spPr>
          <a:xfrm>
            <a:off x="1034157" y="5108592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inputlabel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146CDA-D0E9-41BE-BBF9-F71D6B9828CD}"/>
              </a:ext>
            </a:extLst>
          </p:cNvPr>
          <p:cNvCxnSpPr>
            <a:cxnSpLocks/>
          </p:cNvCxnSpPr>
          <p:nvPr/>
        </p:nvCxnSpPr>
        <p:spPr>
          <a:xfrm flipH="1">
            <a:off x="2460442" y="5167475"/>
            <a:ext cx="1416058" cy="1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A51E08-1162-4DFE-B3C9-26D22EA88169}"/>
              </a:ext>
            </a:extLst>
          </p:cNvPr>
          <p:cNvCxnSpPr>
            <a:cxnSpLocks/>
          </p:cNvCxnSpPr>
          <p:nvPr/>
        </p:nvCxnSpPr>
        <p:spPr>
          <a:xfrm flipV="1">
            <a:off x="7396637" y="4533595"/>
            <a:ext cx="2282765" cy="5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4C1EF2-EFA2-4F97-BF13-693B168350C4}"/>
              </a:ext>
            </a:extLst>
          </p:cNvPr>
          <p:cNvSpPr txBox="1"/>
          <p:nvPr/>
        </p:nvSpPr>
        <p:spPr>
          <a:xfrm>
            <a:off x="9826456" y="4250781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712FE3-FEB0-4044-B013-48D074EC6DC7}"/>
              </a:ext>
            </a:extLst>
          </p:cNvPr>
          <p:cNvCxnSpPr>
            <a:cxnSpLocks/>
          </p:cNvCxnSpPr>
          <p:nvPr/>
        </p:nvCxnSpPr>
        <p:spPr>
          <a:xfrm flipV="1">
            <a:off x="7590773" y="5869755"/>
            <a:ext cx="1729519" cy="3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409C9F-0F7D-429B-8685-DE320DF6D157}"/>
              </a:ext>
            </a:extLst>
          </p:cNvPr>
          <p:cNvSpPr txBox="1"/>
          <p:nvPr/>
        </p:nvSpPr>
        <p:spPr>
          <a:xfrm>
            <a:off x="9440413" y="5602587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cancelButton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A1D35-B225-4B14-92E8-E5E54F9B65CE}"/>
              </a:ext>
            </a:extLst>
          </p:cNvPr>
          <p:cNvSpPr txBox="1"/>
          <p:nvPr/>
        </p:nvSpPr>
        <p:spPr>
          <a:xfrm>
            <a:off x="264873" y="318458"/>
            <a:ext cx="326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#</a:t>
            </a:r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참고 </a:t>
            </a:r>
            <a:r>
              <a:rPr lang="en-US" altLang="ko-KR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#</a:t>
            </a:r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이름들</a:t>
            </a:r>
          </a:p>
        </p:txBody>
      </p:sp>
    </p:spTree>
    <p:extLst>
      <p:ext uri="{BB962C8B-B14F-4D97-AF65-F5344CB8AC3E}">
        <p14:creationId xmlns:p14="http://schemas.microsoft.com/office/powerpoint/2010/main" val="76278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511872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3.   </a:t>
            </a:r>
            <a:r>
              <a:rPr lang="ko-KR" altLang="en-US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비기능적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696C79-9765-4BAF-BA94-8E2BBB20B31F}"/>
              </a:ext>
            </a:extLst>
          </p:cNvPr>
          <p:cNvSpPr/>
          <p:nvPr/>
        </p:nvSpPr>
        <p:spPr>
          <a:xfrm>
            <a:off x="884146" y="1411241"/>
            <a:ext cx="10220508" cy="1480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3-1.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소프트웨어의 구현에는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Python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과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PyQt5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를 이용한다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3-2.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게임의 실행에서 반응시간은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??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이하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메모리 요구량은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??MB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이하로 한다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4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9AAC29-EEE6-4F4E-ADEF-34FB0501692A}"/>
              </a:ext>
            </a:extLst>
          </p:cNvPr>
          <p:cNvSpPr/>
          <p:nvPr/>
        </p:nvSpPr>
        <p:spPr>
          <a:xfrm>
            <a:off x="264873" y="1054244"/>
            <a:ext cx="6096000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def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/>
              <a:t>errorMBox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self,title,text,informationtext</a:t>
            </a:r>
            <a:r>
              <a:rPr lang="ko-KR" altLang="en-US" sz="1100" dirty="0"/>
              <a:t>):        </a:t>
            </a:r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</a:t>
            </a:r>
            <a:r>
              <a:rPr lang="ko-KR" altLang="en-US" sz="1100" dirty="0" err="1"/>
              <a:t>message_box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QMessageBox</a:t>
            </a:r>
            <a:r>
              <a:rPr lang="ko-KR" altLang="en-US" sz="1100" dirty="0"/>
              <a:t>()        </a:t>
            </a:r>
            <a:r>
              <a:rPr lang="en-US" altLang="ko-KR" sz="1100" dirty="0"/>
              <a:t>	</a:t>
            </a:r>
            <a:r>
              <a:rPr lang="ko-KR" altLang="en-US" sz="1100" dirty="0" err="1"/>
              <a:t>message_box.setIcon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QMessageBox.Warning</a:t>
            </a:r>
            <a:r>
              <a:rPr lang="ko-KR" altLang="en-US" sz="1100" dirty="0"/>
              <a:t>)        </a:t>
            </a:r>
            <a:r>
              <a:rPr lang="en-US" altLang="ko-KR" sz="1100" dirty="0"/>
              <a:t>	</a:t>
            </a:r>
            <a:r>
              <a:rPr lang="ko-KR" altLang="en-US" sz="1100" dirty="0" err="1"/>
              <a:t>message_box.setWindowTitle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)        </a:t>
            </a:r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</a:t>
            </a:r>
            <a:r>
              <a:rPr lang="ko-KR" altLang="en-US" sz="1100" dirty="0" err="1"/>
              <a:t>message_box.setText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text</a:t>
            </a:r>
            <a:r>
              <a:rPr lang="ko-KR" altLang="en-US" sz="1100" dirty="0"/>
              <a:t>)        </a:t>
            </a:r>
            <a:r>
              <a:rPr lang="en-US" altLang="ko-KR" sz="1100" dirty="0"/>
              <a:t>	</a:t>
            </a:r>
            <a:r>
              <a:rPr lang="ko-KR" altLang="en-US" sz="1100" dirty="0" err="1"/>
              <a:t>message_box.setInformativeText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informationtext</a:t>
            </a:r>
            <a:r>
              <a:rPr lang="ko-KR" altLang="en-US" sz="1100" dirty="0"/>
              <a:t>)        </a:t>
            </a:r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</a:t>
            </a:r>
            <a:r>
              <a:rPr lang="ko-KR" altLang="en-US" sz="1100" dirty="0" err="1"/>
              <a:t>message_box.exec</a:t>
            </a:r>
            <a:r>
              <a:rPr lang="ko-KR" altLang="en-US" sz="1100" dirty="0"/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263E-72EB-43D0-843B-F22BA38B7CAA}"/>
              </a:ext>
            </a:extLst>
          </p:cNvPr>
          <p:cNvSpPr/>
          <p:nvPr/>
        </p:nvSpPr>
        <p:spPr>
          <a:xfrm>
            <a:off x="746140" y="2735151"/>
            <a:ext cx="795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except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/>
              <a:t>Value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:            </a:t>
            </a:r>
            <a:endParaRPr lang="en-US" altLang="ko-KR" sz="1100" dirty="0"/>
          </a:p>
          <a:p>
            <a:r>
              <a:rPr lang="ko-KR" altLang="en-US" sz="1100" dirty="0" err="1"/>
              <a:t>self.errorMBox</a:t>
            </a:r>
            <a:r>
              <a:rPr lang="ko-KR" altLang="en-US" sz="1100" dirty="0"/>
              <a:t>(“</a:t>
            </a:r>
            <a:r>
              <a:rPr lang="en-US" altLang="ko-KR" sz="1100" dirty="0"/>
              <a:t>Value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!","</a:t>
            </a:r>
            <a:r>
              <a:rPr lang="ko-KR" altLang="en-US" sz="1100" dirty="0" err="1"/>
              <a:t>잘못입력된</a:t>
            </a:r>
            <a:r>
              <a:rPr lang="ko-KR" altLang="en-US" sz="1100" dirty="0"/>
              <a:t> 값이 있습니다.",“나이, 성적을 정수로 입력해주세요.")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0EA65A-9A7D-4CF1-A9A7-3B13597C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73" y="3278772"/>
            <a:ext cx="5084987" cy="3097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93AC4-AE6A-4310-AD69-1962368904C7}"/>
              </a:ext>
            </a:extLst>
          </p:cNvPr>
          <p:cNvSpPr txBox="1"/>
          <p:nvPr/>
        </p:nvSpPr>
        <p:spPr>
          <a:xfrm>
            <a:off x="264873" y="318458"/>
            <a:ext cx="884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#</a:t>
            </a:r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참고 ↘ 이 코드 쓰면 아래 사진처럼 메시지 박스 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4F95-E909-4F82-A16F-8A179D8E08B3}"/>
              </a:ext>
            </a:extLst>
          </p:cNvPr>
          <p:cNvSpPr txBox="1"/>
          <p:nvPr/>
        </p:nvSpPr>
        <p:spPr>
          <a:xfrm>
            <a:off x="264873" y="3400221"/>
            <a:ext cx="566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처음에 시간제한 두지 말고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 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한 </a:t>
            </a:r>
            <a:r>
              <a:rPr lang="en-US" altLang="ko-KR" dirty="0">
                <a:solidFill>
                  <a:schemeClr val="accent2"/>
                </a:solidFill>
              </a:rPr>
              <a:t>7~10</a:t>
            </a:r>
            <a:r>
              <a:rPr lang="ko-KR" altLang="en-US" dirty="0">
                <a:solidFill>
                  <a:schemeClr val="accent2"/>
                </a:solidFill>
              </a:rPr>
              <a:t>개 맞추면 게임 끝나고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 err="1">
                <a:solidFill>
                  <a:schemeClr val="accent2"/>
                </a:solidFill>
              </a:rPr>
              <a:t>메세지박스로</a:t>
            </a:r>
            <a:r>
              <a:rPr lang="ko-KR" altLang="en-US" dirty="0">
                <a:solidFill>
                  <a:schemeClr val="accent2"/>
                </a:solidFill>
              </a:rPr>
              <a:t> 얼마나 걸렸는지 시간 알려주는 건 어때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그게 더 쉬울 꺼 </a:t>
            </a:r>
            <a:r>
              <a:rPr lang="ko-KR" altLang="en-US" dirty="0" err="1">
                <a:solidFill>
                  <a:schemeClr val="accent2"/>
                </a:solidFill>
              </a:rPr>
              <a:t>같아서ㅎㅎㅎㅎ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아 </a:t>
            </a:r>
            <a:r>
              <a:rPr lang="en-US" altLang="ko-KR" dirty="0">
                <a:solidFill>
                  <a:schemeClr val="accent2"/>
                </a:solidFill>
              </a:rPr>
              <a:t>ppt </a:t>
            </a:r>
            <a:r>
              <a:rPr lang="ko-KR" altLang="en-US" dirty="0">
                <a:solidFill>
                  <a:schemeClr val="accent2"/>
                </a:solidFill>
              </a:rPr>
              <a:t>일단 대충 내용만 제대로 </a:t>
            </a:r>
            <a:r>
              <a:rPr lang="ko-KR" altLang="en-US" dirty="0" err="1">
                <a:solidFill>
                  <a:schemeClr val="accent2"/>
                </a:solidFill>
              </a:rPr>
              <a:t>써놓고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나중에 발표하기 전에 </a:t>
            </a:r>
            <a:r>
              <a:rPr lang="ko-KR" altLang="en-US" dirty="0" err="1">
                <a:solidFill>
                  <a:schemeClr val="accent2"/>
                </a:solidFill>
              </a:rPr>
              <a:t>고칠께</a:t>
            </a:r>
            <a:r>
              <a:rPr lang="en-US" altLang="ko-KR" dirty="0">
                <a:solidFill>
                  <a:schemeClr val="accent2"/>
                </a:solidFill>
              </a:rPr>
              <a:t>! 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코드 짜면서 요구사항 설계서 바꿔야 </a:t>
            </a:r>
            <a:r>
              <a:rPr lang="ko-KR" altLang="en-US" dirty="0" err="1">
                <a:solidFill>
                  <a:schemeClr val="accent2"/>
                </a:solidFill>
              </a:rPr>
              <a:t>되는거</a:t>
            </a:r>
            <a:r>
              <a:rPr lang="ko-KR" altLang="en-US" dirty="0">
                <a:solidFill>
                  <a:schemeClr val="accent2"/>
                </a:solidFill>
              </a:rPr>
              <a:t> 있으면 </a:t>
            </a:r>
            <a:r>
              <a:rPr lang="ko-KR" altLang="en-US" dirty="0" err="1">
                <a:solidFill>
                  <a:schemeClr val="accent2"/>
                </a:solidFill>
              </a:rPr>
              <a:t>알려줭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1104B-80E0-4FCC-9DB0-F9E3066BEFDE}"/>
              </a:ext>
            </a:extLst>
          </p:cNvPr>
          <p:cNvSpPr txBox="1"/>
          <p:nvPr/>
        </p:nvSpPr>
        <p:spPr>
          <a:xfrm>
            <a:off x="3768492" y="2617903"/>
            <a:ext cx="465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영어 단어 퍼즐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05EE9-29FC-4208-9181-81ED8DFFACF3}"/>
              </a:ext>
            </a:extLst>
          </p:cNvPr>
          <p:cNvSpPr txBox="1"/>
          <p:nvPr/>
        </p:nvSpPr>
        <p:spPr>
          <a:xfrm>
            <a:off x="9226085" y="5246803"/>
            <a:ext cx="269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20181690 </a:t>
            </a:r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정유선</a:t>
            </a:r>
            <a:endParaRPr lang="en-US" altLang="ko-KR" sz="24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20181710 </a:t>
            </a:r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황예은</a:t>
            </a:r>
            <a:endParaRPr lang="ko-KR" altLang="en-US" sz="20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72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1A58C-1043-4C55-A1AD-D537E75B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56" y="516789"/>
            <a:ext cx="4502986" cy="582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ABF4F5-C988-479C-820B-361994F62939}"/>
              </a:ext>
            </a:extLst>
          </p:cNvPr>
          <p:cNvSpPr/>
          <p:nvPr/>
        </p:nvSpPr>
        <p:spPr>
          <a:xfrm>
            <a:off x="8010052" y="2241368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가로로만 제한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77389B-C7D6-4FD0-AE51-96E6DD74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" y="1436841"/>
            <a:ext cx="5528885" cy="4916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77FB0-BCC1-4330-B8A4-4D29F8BCD54B}"/>
              </a:ext>
            </a:extLst>
          </p:cNvPr>
          <p:cNvSpPr txBox="1"/>
          <p:nvPr/>
        </p:nvSpPr>
        <p:spPr>
          <a:xfrm>
            <a:off x="323385" y="306503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분석   </a:t>
            </a:r>
            <a:endParaRPr lang="ko-KR" altLang="en-US" sz="20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1493B5-CE0F-49A7-B253-BF6EFFDDAD0B}"/>
              </a:ext>
            </a:extLst>
          </p:cNvPr>
          <p:cNvCxnSpPr/>
          <p:nvPr/>
        </p:nvCxnSpPr>
        <p:spPr>
          <a:xfrm flipV="1">
            <a:off x="5765379" y="2132754"/>
            <a:ext cx="1096537" cy="6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6885B0-6C77-4AC8-BA76-CCC3FE2AC0AA}"/>
              </a:ext>
            </a:extLst>
          </p:cNvPr>
          <p:cNvSpPr txBox="1"/>
          <p:nvPr/>
        </p:nvSpPr>
        <p:spPr>
          <a:xfrm>
            <a:off x="6945289" y="1885414"/>
            <a:ext cx="434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부분에 표시되는 글자들은 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사용자가 임의로 수정할 수 없어야 함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C3EB13-38AD-4639-A26E-C87F9688DAB4}"/>
              </a:ext>
            </a:extLst>
          </p:cNvPr>
          <p:cNvCxnSpPr>
            <a:cxnSpLocks/>
          </p:cNvCxnSpPr>
          <p:nvPr/>
        </p:nvCxnSpPr>
        <p:spPr>
          <a:xfrm flipV="1">
            <a:off x="5498408" y="3860800"/>
            <a:ext cx="1195183" cy="79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5B8727-D711-4FAB-8061-35B4439465C3}"/>
              </a:ext>
            </a:extLst>
          </p:cNvPr>
          <p:cNvSpPr txBox="1"/>
          <p:nvPr/>
        </p:nvSpPr>
        <p:spPr>
          <a:xfrm>
            <a:off x="6898427" y="3314655"/>
            <a:ext cx="5189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틀리면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“Try again”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메시지 보여줌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맞춘 단어들을 계속 추가해서 보여줌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이전 시도에 의한 메시지가 남아있으면 안됨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AE573-61C7-4063-BA27-6203031053B5}"/>
              </a:ext>
            </a:extLst>
          </p:cNvPr>
          <p:cNvSpPr/>
          <p:nvPr/>
        </p:nvSpPr>
        <p:spPr>
          <a:xfrm>
            <a:off x="402752" y="768168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인터페이스의 요구사항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9716-BFAC-4EFD-90BC-FB9697C31D27}"/>
              </a:ext>
            </a:extLst>
          </p:cNvPr>
          <p:cNvCxnSpPr>
            <a:cxnSpLocks/>
          </p:cNvCxnSpPr>
          <p:nvPr/>
        </p:nvCxnSpPr>
        <p:spPr>
          <a:xfrm flipV="1">
            <a:off x="5237746" y="5101389"/>
            <a:ext cx="1455845" cy="2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90479-EB7F-4709-8C0C-DC0659295147}"/>
              </a:ext>
            </a:extLst>
          </p:cNvPr>
          <p:cNvSpPr/>
          <p:nvPr/>
        </p:nvSpPr>
        <p:spPr>
          <a:xfrm>
            <a:off x="6928931" y="4916723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입력하는 부분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4B190-83F2-4E66-A820-E672E2FA3296}"/>
              </a:ext>
            </a:extLst>
          </p:cNvPr>
          <p:cNvSpPr txBox="1"/>
          <p:nvPr/>
        </p:nvSpPr>
        <p:spPr>
          <a:xfrm>
            <a:off x="323385" y="306503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분석   </a:t>
            </a:r>
            <a:endParaRPr lang="ko-KR" altLang="en-US" sz="20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934CC-0420-41CE-A028-F2164189418E}"/>
              </a:ext>
            </a:extLst>
          </p:cNvPr>
          <p:cNvSpPr/>
          <p:nvPr/>
        </p:nvSpPr>
        <p:spPr>
          <a:xfrm>
            <a:off x="402752" y="768168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인터페이스의 요구사항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A16596-9554-4A5E-8556-4390B9CEAC79}"/>
              </a:ext>
            </a:extLst>
          </p:cNvPr>
          <p:cNvSpPr/>
          <p:nvPr/>
        </p:nvSpPr>
        <p:spPr>
          <a:xfrm>
            <a:off x="5698477" y="1728569"/>
            <a:ext cx="649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단어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개 맞추면 메시지 박스로 걸린 시간 포함해서 알려줌 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499763-D55B-42DF-BEF0-7FCEDF8D6930}"/>
              </a:ext>
            </a:extLst>
          </p:cNvPr>
          <p:cNvSpPr/>
          <p:nvPr/>
        </p:nvSpPr>
        <p:spPr>
          <a:xfrm>
            <a:off x="1244600" y="2374900"/>
            <a:ext cx="3560590" cy="210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박스 </a:t>
            </a:r>
            <a:endParaRPr lang="en-US" altLang="ko-KR" dirty="0"/>
          </a:p>
          <a:p>
            <a:pPr algn="ctr"/>
            <a:r>
              <a:rPr lang="ko-KR" altLang="en-US" dirty="0"/>
              <a:t>캡쳐 사진</a:t>
            </a:r>
          </a:p>
        </p:txBody>
      </p:sp>
    </p:spTree>
    <p:extLst>
      <p:ext uri="{BB962C8B-B14F-4D97-AF65-F5344CB8AC3E}">
        <p14:creationId xmlns:p14="http://schemas.microsoft.com/office/powerpoint/2010/main" val="54922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5BCEE-D3AC-44FF-AB4B-CD9943EA7620}"/>
              </a:ext>
            </a:extLst>
          </p:cNvPr>
          <p:cNvSpPr txBox="1"/>
          <p:nvPr/>
        </p:nvSpPr>
        <p:spPr>
          <a:xfrm>
            <a:off x="323385" y="306503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명세서</a:t>
            </a:r>
            <a:endParaRPr lang="ko-KR" altLang="en-US" sz="20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5009F-DB03-4B03-BE6C-441EEA6FD288}"/>
              </a:ext>
            </a:extLst>
          </p:cNvPr>
          <p:cNvSpPr/>
          <p:nvPr/>
        </p:nvSpPr>
        <p:spPr>
          <a:xfrm>
            <a:off x="323385" y="924467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1.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기능적 요구사항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363CF7-538C-445C-963B-292894A69206}"/>
              </a:ext>
            </a:extLst>
          </p:cNvPr>
          <p:cNvSpPr/>
          <p:nvPr/>
        </p:nvSpPr>
        <p:spPr>
          <a:xfrm>
            <a:off x="985746" y="1668029"/>
            <a:ext cx="10220508" cy="456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게임에 이용되는 영문자와 비밀단어들은 소문자여야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1-2.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영문자와 비밀단어들은 난수 발생적으로 선택되어야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1-3.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비밀단어는 가로로만 맞게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1-4.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두 비밀단어가 연속으로 나오지 않아야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  Ex)  </a:t>
            </a:r>
            <a:r>
              <a:rPr lang="en-US" altLang="ko-KR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applebanana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(x)         </a:t>
            </a:r>
            <a:r>
              <a:rPr lang="en-US" altLang="ko-KR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appleqtbanana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(o)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1-5.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두 비밀단어 사이의 영문자들의 개수 또한 난수 발생적으로 선택되어야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(1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~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개 사이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1-6.    OK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누르면 정답여부를 확인한다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1-7.    Cancel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누르면 사용자 입력 부분이 초기화 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1-8.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맞춘 비밀단어는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“*”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로 바꿔야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1-9.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대문자로 입력할 경우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.lower()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을 이용해 소문자로 바꾼다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1-10.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아무것도 입력안하고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OK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눌렀을 경우에는 에러로 처리한다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9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2C7D7C-952B-4D91-9EDF-E648045BF0B2}"/>
              </a:ext>
            </a:extLst>
          </p:cNvPr>
          <p:cNvSpPr/>
          <p:nvPr/>
        </p:nvSpPr>
        <p:spPr>
          <a:xfrm>
            <a:off x="1219200" y="1318449"/>
            <a:ext cx="9931400" cy="3368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비밀단어를 틀리면 결과 창이 초기화 되고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“Try again”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메시지가 나와야 한다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1-12.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비밀단어를 맞으면 결과 창에 맞춘 단어들이 나온다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1-13.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단어를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10(?)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개 맞추면 게임이 종료되고 메시지 박스로 걸린 시간이 나온다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1-14.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걸린 시간이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60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초 이하면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“Wow! You are the best”, 61 ~ 120 “Excellent”, 121 ~ 180 “Great”,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 180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초 이상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</a:t>
            </a:r>
            <a:r>
              <a:rPr lang="en-US" altLang="ko-KR" sz="1600" dirty="0"/>
              <a:t>You'll do well next time.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1-15.   </a:t>
            </a:r>
            <a:r>
              <a:rPr lang="ko-KR" altLang="en-US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치트키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“help!”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입력되면 결과 창에 어떤 비밀단어가 있는지 보여준다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비밀단어가 한 줄에 다 나오지 않고 다음 줄로 넘어가는 경우가 있을 수 있는데 이건 어쩌지</a:t>
            </a:r>
            <a:r>
              <a:rPr lang="en-US" altLang="ko-KR" sz="1600" dirty="0">
                <a:solidFill>
                  <a:schemeClr val="accent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300831-C73A-4DEB-993E-81A1A0909ACD}"/>
              </a:ext>
            </a:extLst>
          </p:cNvPr>
          <p:cNvSpPr/>
          <p:nvPr/>
        </p:nvSpPr>
        <p:spPr>
          <a:xfrm>
            <a:off x="345688" y="511872"/>
            <a:ext cx="3656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2.   </a:t>
            </a:r>
            <a:r>
              <a:rPr lang="ko-KR" altLang="en-US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요구사항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A6751-0213-41FD-824D-6DF4754E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3067123"/>
            <a:ext cx="3759866" cy="33431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573E94-43DA-459E-BA3D-277C4F530E90}"/>
              </a:ext>
            </a:extLst>
          </p:cNvPr>
          <p:cNvSpPr/>
          <p:nvPr/>
        </p:nvSpPr>
        <p:spPr>
          <a:xfrm>
            <a:off x="884146" y="1411241"/>
            <a:ext cx="10220508" cy="332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2-1.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인터페이스를 구성하는 요소는 다음과 같다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윈도우 타이틀 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“Word Game”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표시</a:t>
            </a: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2-1-2.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영문자와 비밀단어를 보여줄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TextEdit (“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wordsEdit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2-1-3.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맞춘 비밀단어와 단어의 정답 여부를 알려줄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TextEdit(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resultEdit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2-1-4.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사용자에게 입력 받을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TextEdit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2-1-5.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어디에 입력할지 알려주는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label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inputlabel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2-1-6.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정답을 확인할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Button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OKButton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2-1-7.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정답을 확인을 취소할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Button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CancelButton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59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533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유선</dc:creator>
  <cp:lastModifiedBy>정 유선</cp:lastModifiedBy>
  <cp:revision>33</cp:revision>
  <dcterms:created xsi:type="dcterms:W3CDTF">2018-12-02T20:27:26Z</dcterms:created>
  <dcterms:modified xsi:type="dcterms:W3CDTF">2018-12-06T10:56:36Z</dcterms:modified>
</cp:coreProperties>
</file>