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6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2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FCDA-40DA-4E77-9DC7-520317EEDCED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83AA-284A-4327-9B4D-B0C8D3B46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Demo architecture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국민대 </a:t>
            </a:r>
            <a:r>
              <a:rPr lang="en-US" altLang="ko-KR" dirty="0"/>
              <a:t>20143053 </a:t>
            </a:r>
            <a:r>
              <a:rPr lang="ko-KR" altLang="en-US" dirty="0" err="1"/>
              <a:t>남규현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2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13" y="2266421"/>
            <a:ext cx="1102174" cy="1142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67" y="4483630"/>
            <a:ext cx="846667" cy="16933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4614863"/>
            <a:ext cx="1562100" cy="156210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cxnSpLocks/>
          </p:cNvCxnSpPr>
          <p:nvPr/>
        </p:nvCxnSpPr>
        <p:spPr>
          <a:xfrm flipV="1">
            <a:off x="2619108" y="3030279"/>
            <a:ext cx="2569580" cy="1584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9916" y="334150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Speech string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796363" y="3341505"/>
            <a:ext cx="2573079" cy="1613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5201" y="426305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echo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822558" y="2950912"/>
            <a:ext cx="2371061" cy="1519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6822558" y="3341505"/>
            <a:ext cx="2225749" cy="1453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502" y="315787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Speech string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9596" y="4236735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Json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598404" y="6165756"/>
            <a:ext cx="81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5967" y="618589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43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Microphone role</a:t>
            </a:r>
          </a:p>
          <a:p>
            <a:endParaRPr lang="en-US" altLang="ko-KR" dirty="0"/>
          </a:p>
          <a:p>
            <a:r>
              <a:rPr lang="en-US" altLang="ko-KR" dirty="0"/>
              <a:t>STT </a:t>
            </a:r>
          </a:p>
          <a:p>
            <a:endParaRPr lang="en-US" altLang="ko-KR" dirty="0"/>
          </a:p>
          <a:p>
            <a:r>
              <a:rPr lang="en-US" altLang="ko-KR" dirty="0"/>
              <a:t>Connect with Bluetooth between</a:t>
            </a:r>
          </a:p>
          <a:p>
            <a:pPr marL="0" indent="0">
              <a:buNone/>
            </a:pPr>
            <a:r>
              <a:rPr lang="en-US" altLang="ko-KR" dirty="0"/>
              <a:t>  raspberry pi and phone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(user does not need to know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61" y="1825625"/>
            <a:ext cx="1964168" cy="39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IOT management</a:t>
            </a:r>
          </a:p>
          <a:p>
            <a:endParaRPr lang="en-US" altLang="ko-KR" dirty="0"/>
          </a:p>
          <a:p>
            <a:r>
              <a:rPr lang="en-US" altLang="ko-KR" dirty="0"/>
              <a:t>Connect with socket between pi and server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07" y="2885546"/>
            <a:ext cx="2152252" cy="22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2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Morphological analysis, NER tagging</a:t>
            </a:r>
          </a:p>
          <a:p>
            <a:endParaRPr lang="en-US" altLang="ko-KR" dirty="0"/>
          </a:p>
          <a:p>
            <a:r>
              <a:rPr lang="en-US" altLang="ko-KR" dirty="0"/>
              <a:t>Expansion </a:t>
            </a:r>
            <a:r>
              <a:rPr lang="en-US" altLang="ko-KR" dirty="0" err="1"/>
              <a:t>Dict</a:t>
            </a:r>
            <a:r>
              <a:rPr lang="en-US" altLang="ko-KR" dirty="0"/>
              <a:t> and Machine learning </a:t>
            </a:r>
          </a:p>
          <a:p>
            <a:pPr marL="0" indent="0">
              <a:buNone/>
            </a:pPr>
            <a:r>
              <a:rPr lang="en-US" altLang="ko-KR" dirty="0"/>
              <a:t>  can be added later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77" y="2800340"/>
            <a:ext cx="2401908" cy="240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3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Demo architecture</vt:lpstr>
      <vt:lpstr>Architecture</vt:lpstr>
      <vt:lpstr>Phone </vt:lpstr>
      <vt:lpstr>Raspberry pi</vt:lpstr>
      <vt:lpstr>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GyuHyeon Nam</dc:creator>
  <cp:lastModifiedBy>GyuHyeon Nam</cp:lastModifiedBy>
  <cp:revision>4</cp:revision>
  <dcterms:created xsi:type="dcterms:W3CDTF">2017-02-15T14:24:42Z</dcterms:created>
  <dcterms:modified xsi:type="dcterms:W3CDTF">2017-02-15T14:59:28Z</dcterms:modified>
</cp:coreProperties>
</file>