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71"/>
    <p:restoredTop sz="94637"/>
  </p:normalViewPr>
  <p:slideViewPr>
    <p:cSldViewPr snapToGrid="0" snapToObjects="1">
      <p:cViewPr>
        <p:scale>
          <a:sx n="190" d="100"/>
          <a:sy n="190" d="100"/>
        </p:scale>
        <p:origin x="87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D50FE-3811-934D-93B4-00DE54C93A01}" type="datetimeFigureOut">
              <a:rPr kumimoji="1" lang="ko-KR" altLang="en-US" smtClean="0"/>
              <a:t>2018. 1. 27.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E49001-97CA-D340-B13E-BF863ABA2CB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78918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49001-97CA-D340-B13E-BF863ABA2CBC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28070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30BA8B-02F1-4E49-A7EE-F172BF6CE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9826F8-75E9-0546-9F73-9297C24F69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BD119E-2E44-9040-94FC-C0DD5950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CF94-88AD-2548-B044-7511C4158495}" type="datetimeFigureOut">
              <a:rPr kumimoji="1" lang="ko-KR" altLang="en-US" smtClean="0"/>
              <a:t>2018. 1. 27.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B76E22-C4AF-BF47-9871-B6CBFD345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EA1E8C-F005-284C-A0B3-9E75A342D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89F2C-1001-CD45-8BA5-912FE5D9C1D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69374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3135EB-57F2-214C-A001-0D211060F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09FFB1-568D-6B46-9BAD-08B01DBBB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57B47C-B08E-2A40-B649-E04CA6C38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CF94-88AD-2548-B044-7511C4158495}" type="datetimeFigureOut">
              <a:rPr kumimoji="1" lang="ko-KR" altLang="en-US" smtClean="0"/>
              <a:t>2018. 1. 27.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06AE62-29B5-ED49-B289-65E308C7F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5B610B-2070-904D-96D2-BB9DFE4FE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89F2C-1001-CD45-8BA5-912FE5D9C1D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06178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B6F8C0F-C100-E74B-BF48-5ED787A49E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4495CB-1E55-054A-B696-845FC345DE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D0B957-A4CD-6F47-9E5F-238F7BD3E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CF94-88AD-2548-B044-7511C4158495}" type="datetimeFigureOut">
              <a:rPr kumimoji="1" lang="ko-KR" altLang="en-US" smtClean="0"/>
              <a:t>2018. 1. 27.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CC07A8-C093-6A43-8673-88180D0F0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F886AA-113D-A445-B30A-5B551F788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89F2C-1001-CD45-8BA5-912FE5D9C1D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85021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3EB15F-1E01-F24D-8765-750BFFEE6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55A14D-3DD7-9640-BE3E-03926CA80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381FDF-BBC6-BC47-963D-4C4A5DFBF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CF94-88AD-2548-B044-7511C4158495}" type="datetimeFigureOut">
              <a:rPr kumimoji="1" lang="ko-KR" altLang="en-US" smtClean="0"/>
              <a:t>2018. 1. 27.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40985A-3B84-2A4C-BC97-7BA0C708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EFF12A-8FF9-5044-ADF1-5E3A14941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89F2C-1001-CD45-8BA5-912FE5D9C1D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6228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F7D3D3-7259-F645-A2D6-ABFE34008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65D796-6296-C949-9C51-9F79F6DC1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92F6C8-5629-E447-9A18-21420EF60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CF94-88AD-2548-B044-7511C4158495}" type="datetimeFigureOut">
              <a:rPr kumimoji="1" lang="ko-KR" altLang="en-US" smtClean="0"/>
              <a:t>2018. 1. 27.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3ECDD5-D6A1-484A-917C-69AE48005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827C38-CB35-854A-9F11-3FF1FB90F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89F2C-1001-CD45-8BA5-912FE5D9C1D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95200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4C60F0-34BC-6D4D-AA33-486C61A0D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88A2A1-756E-9B42-B325-E55461600C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3BCFE1-5807-3848-8F00-82165A0082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132480-D34E-8B45-9F6B-0BEC4FF7C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CF94-88AD-2548-B044-7511C4158495}" type="datetimeFigureOut">
              <a:rPr kumimoji="1" lang="ko-KR" altLang="en-US" smtClean="0"/>
              <a:t>2018. 1. 27.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233953-3DE6-D442-A1F4-F797C5339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8FDD64-6EB0-DF49-9038-E2FE8B99A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89F2C-1001-CD45-8BA5-912FE5D9C1D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48939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A88F82-1F3E-1546-A666-A2179B453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4E108C-9AA3-6348-ABF8-096F17B50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1C03FD-552B-F941-A2AC-ED3CC2907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B6502A-8EEE-0A4B-9D88-751A3527A0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8873077-01E7-9947-9C68-1E12C070D9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02DC80D-D2D0-2A48-BE70-0950505BD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CF94-88AD-2548-B044-7511C4158495}" type="datetimeFigureOut">
              <a:rPr kumimoji="1" lang="ko-KR" altLang="en-US" smtClean="0"/>
              <a:t>2018. 1. 27.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80299A8-497F-664A-A00F-A77FD41AB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4501DA-7DAF-5440-80C0-EE063FA9D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89F2C-1001-CD45-8BA5-912FE5D9C1D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69764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4E93F8-AEFF-5B4D-9CB7-92844D379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3157BE-64C7-384C-BA65-C9260AF48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CF94-88AD-2548-B044-7511C4158495}" type="datetimeFigureOut">
              <a:rPr kumimoji="1" lang="ko-KR" altLang="en-US" smtClean="0"/>
              <a:t>2018. 1. 27.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E556DD-5AA1-CE42-8769-8D6AEB0B4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BBCA5B-52B1-924D-A5C3-C5B1AD719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89F2C-1001-CD45-8BA5-912FE5D9C1D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92950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DA5CF1E-A8D1-AB43-8AAB-0D219227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CF94-88AD-2548-B044-7511C4158495}" type="datetimeFigureOut">
              <a:rPr kumimoji="1" lang="ko-KR" altLang="en-US" smtClean="0"/>
              <a:t>2018. 1. 27.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BCFCC6-5379-BE4A-80A1-7A3549F87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C4AE93-C352-1D46-BFAC-E6AF81D5D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89F2C-1001-CD45-8BA5-912FE5D9C1D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0273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E3DADA-6C3F-1F41-BEB9-CFF18251F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834C7B-9D04-9342-A1D0-EC1406AE5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B961FF-211E-6E46-AA6B-5B25E119CB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C0789C-A960-0B43-9A2B-2968089B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CF94-88AD-2548-B044-7511C4158495}" type="datetimeFigureOut">
              <a:rPr kumimoji="1" lang="ko-KR" altLang="en-US" smtClean="0"/>
              <a:t>2018. 1. 27.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3E013C-F60F-F94A-A741-D4E87A2EF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F798C5-05B7-8B45-AF44-07D69ADA1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89F2C-1001-CD45-8BA5-912FE5D9C1D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88329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19A6B4-DDF9-3641-8056-B5AD8FEE0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EA8807B-2B41-3446-BC05-8FD81E6A9A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5F6784-D46C-2342-BF4C-FCE4C41C97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92B79C-C855-844C-AD38-916865AFC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CF94-88AD-2548-B044-7511C4158495}" type="datetimeFigureOut">
              <a:rPr kumimoji="1" lang="ko-KR" altLang="en-US" smtClean="0"/>
              <a:t>2018. 1. 27.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1011B8-3371-104E-A202-413B7C0B1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A48E27-C1F2-E742-BFF2-79B07931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89F2C-1001-CD45-8BA5-912FE5D9C1D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96329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D19C0DF-81E1-4D44-A2CF-F15BAEF74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21DD67-58AF-8145-B2DC-A14D681F6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8A4399-CEDB-B741-BFD5-FED10DD17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0CF94-88AD-2548-B044-7511C4158495}" type="datetimeFigureOut">
              <a:rPr kumimoji="1" lang="ko-KR" altLang="en-US" smtClean="0"/>
              <a:t>2018. 1. 27.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5E369B-90BF-F54C-B293-1D2A167954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91F241-6782-C446-A848-B8E5AD278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89F2C-1001-CD45-8BA5-912FE5D9C1D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8474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모서리가 둥근 직사각형 171">
            <a:extLst>
              <a:ext uri="{FF2B5EF4-FFF2-40B4-BE49-F238E27FC236}">
                <a16:creationId xmlns:a16="http://schemas.microsoft.com/office/drawing/2014/main" id="{D87A79FC-5261-AB4F-B1D7-EE9B57CA68C7}"/>
              </a:ext>
            </a:extLst>
          </p:cNvPr>
          <p:cNvSpPr/>
          <p:nvPr/>
        </p:nvSpPr>
        <p:spPr>
          <a:xfrm>
            <a:off x="952923" y="484094"/>
            <a:ext cx="1655806" cy="3829737"/>
          </a:xfrm>
          <a:prstGeom prst="round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8EF38F9-7D07-C447-90FB-359E5DD65915}"/>
              </a:ext>
            </a:extLst>
          </p:cNvPr>
          <p:cNvSpPr/>
          <p:nvPr/>
        </p:nvSpPr>
        <p:spPr>
          <a:xfrm>
            <a:off x="1345107" y="895521"/>
            <a:ext cx="190006" cy="19000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12DAD2A-4DAD-5A4A-9CD6-E1B57C92723E}"/>
              </a:ext>
            </a:extLst>
          </p:cNvPr>
          <p:cNvSpPr/>
          <p:nvPr/>
        </p:nvSpPr>
        <p:spPr>
          <a:xfrm>
            <a:off x="2031277" y="895918"/>
            <a:ext cx="190006" cy="19000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0D9774-9131-7A46-A394-CD0AAEDE8D07}"/>
              </a:ext>
            </a:extLst>
          </p:cNvPr>
          <p:cNvSpPr/>
          <p:nvPr/>
        </p:nvSpPr>
        <p:spPr>
          <a:xfrm>
            <a:off x="1304309" y="1192406"/>
            <a:ext cx="267151" cy="26715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9664C72-3259-1444-87D5-796A0054D2D5}"/>
              </a:ext>
            </a:extLst>
          </p:cNvPr>
          <p:cNvSpPr/>
          <p:nvPr/>
        </p:nvSpPr>
        <p:spPr>
          <a:xfrm>
            <a:off x="1189126" y="1606626"/>
            <a:ext cx="501967" cy="50196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17A4D9-2EDE-D14E-813A-F6B9785087B6}"/>
              </a:ext>
            </a:extLst>
          </p:cNvPr>
          <p:cNvSpPr/>
          <p:nvPr/>
        </p:nvSpPr>
        <p:spPr>
          <a:xfrm>
            <a:off x="1123817" y="2226876"/>
            <a:ext cx="190006" cy="93977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A619D90-70B8-C04F-B870-66B4AE6A3204}"/>
              </a:ext>
            </a:extLst>
          </p:cNvPr>
          <p:cNvSpPr/>
          <p:nvPr/>
        </p:nvSpPr>
        <p:spPr>
          <a:xfrm rot="5400000">
            <a:off x="1969860" y="1969175"/>
            <a:ext cx="190006" cy="74754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26754A2-49B0-0544-9E2D-2A3ECB57051E}"/>
              </a:ext>
            </a:extLst>
          </p:cNvPr>
          <p:cNvSpPr/>
          <p:nvPr/>
        </p:nvSpPr>
        <p:spPr>
          <a:xfrm rot="5400000">
            <a:off x="1407963" y="3019408"/>
            <a:ext cx="190006" cy="74466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D81150E-3B4F-E049-ADB9-9CF45242A387}"/>
              </a:ext>
            </a:extLst>
          </p:cNvPr>
          <p:cNvSpPr/>
          <p:nvPr/>
        </p:nvSpPr>
        <p:spPr>
          <a:xfrm>
            <a:off x="2255447" y="3296735"/>
            <a:ext cx="190006" cy="93641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838D2A8-5CAB-6948-BABD-3563192DDA79}"/>
              </a:ext>
            </a:extLst>
          </p:cNvPr>
          <p:cNvSpPr/>
          <p:nvPr/>
        </p:nvSpPr>
        <p:spPr>
          <a:xfrm>
            <a:off x="1875296" y="1602095"/>
            <a:ext cx="501967" cy="50196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Freeform 15">
            <a:extLst>
              <a:ext uri="{FF2B5EF4-FFF2-40B4-BE49-F238E27FC236}">
                <a16:creationId xmlns:a16="http://schemas.microsoft.com/office/drawing/2014/main" id="{33A97381-D1C8-4E47-A06D-12356BF40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3273" y="1191064"/>
            <a:ext cx="271113" cy="269402"/>
          </a:xfrm>
          <a:custGeom>
            <a:avLst/>
            <a:gdLst>
              <a:gd name="T0" fmla="*/ 213 w 417"/>
              <a:gd name="T1" fmla="*/ 0 h 417"/>
              <a:gd name="T2" fmla="*/ 213 w 417"/>
              <a:gd name="T3" fmla="*/ 0 h 417"/>
              <a:gd name="T4" fmla="*/ 0 w 417"/>
              <a:gd name="T5" fmla="*/ 204 h 417"/>
              <a:gd name="T6" fmla="*/ 213 w 417"/>
              <a:gd name="T7" fmla="*/ 416 h 417"/>
              <a:gd name="T8" fmla="*/ 416 w 417"/>
              <a:gd name="T9" fmla="*/ 204 h 417"/>
              <a:gd name="T10" fmla="*/ 213 w 417"/>
              <a:gd name="T11" fmla="*/ 0 h 417"/>
              <a:gd name="T12" fmla="*/ 257 w 417"/>
              <a:gd name="T13" fmla="*/ 204 h 417"/>
              <a:gd name="T14" fmla="*/ 257 w 417"/>
              <a:gd name="T15" fmla="*/ 204 h 417"/>
              <a:gd name="T16" fmla="*/ 328 w 417"/>
              <a:gd name="T17" fmla="*/ 284 h 417"/>
              <a:gd name="T18" fmla="*/ 284 w 417"/>
              <a:gd name="T19" fmla="*/ 328 h 417"/>
              <a:gd name="T20" fmla="*/ 213 w 417"/>
              <a:gd name="T21" fmla="*/ 248 h 417"/>
              <a:gd name="T22" fmla="*/ 132 w 417"/>
              <a:gd name="T23" fmla="*/ 328 h 417"/>
              <a:gd name="T24" fmla="*/ 88 w 417"/>
              <a:gd name="T25" fmla="*/ 284 h 417"/>
              <a:gd name="T26" fmla="*/ 168 w 417"/>
              <a:gd name="T27" fmla="*/ 204 h 417"/>
              <a:gd name="T28" fmla="*/ 88 w 417"/>
              <a:gd name="T29" fmla="*/ 134 h 417"/>
              <a:gd name="T30" fmla="*/ 132 w 417"/>
              <a:gd name="T31" fmla="*/ 89 h 417"/>
              <a:gd name="T32" fmla="*/ 213 w 417"/>
              <a:gd name="T33" fmla="*/ 159 h 417"/>
              <a:gd name="T34" fmla="*/ 284 w 417"/>
              <a:gd name="T35" fmla="*/ 89 h 417"/>
              <a:gd name="T36" fmla="*/ 328 w 417"/>
              <a:gd name="T37" fmla="*/ 134 h 417"/>
              <a:gd name="T38" fmla="*/ 257 w 417"/>
              <a:gd name="T39" fmla="*/ 204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17" h="417">
                <a:moveTo>
                  <a:pt x="213" y="0"/>
                </a:moveTo>
                <a:lnTo>
                  <a:pt x="213" y="0"/>
                </a:lnTo>
                <a:cubicBezTo>
                  <a:pt x="97" y="0"/>
                  <a:pt x="0" y="89"/>
                  <a:pt x="0" y="204"/>
                </a:cubicBezTo>
                <a:cubicBezTo>
                  <a:pt x="0" y="319"/>
                  <a:pt x="97" y="416"/>
                  <a:pt x="213" y="416"/>
                </a:cubicBezTo>
                <a:cubicBezTo>
                  <a:pt x="328" y="416"/>
                  <a:pt x="416" y="319"/>
                  <a:pt x="416" y="204"/>
                </a:cubicBezTo>
                <a:cubicBezTo>
                  <a:pt x="416" y="89"/>
                  <a:pt x="328" y="0"/>
                  <a:pt x="213" y="0"/>
                </a:cubicBezTo>
                <a:close/>
                <a:moveTo>
                  <a:pt x="257" y="204"/>
                </a:moveTo>
                <a:lnTo>
                  <a:pt x="257" y="204"/>
                </a:lnTo>
                <a:cubicBezTo>
                  <a:pt x="328" y="284"/>
                  <a:pt x="328" y="284"/>
                  <a:pt x="328" y="284"/>
                </a:cubicBezTo>
                <a:cubicBezTo>
                  <a:pt x="284" y="328"/>
                  <a:pt x="284" y="328"/>
                  <a:pt x="284" y="328"/>
                </a:cubicBezTo>
                <a:cubicBezTo>
                  <a:pt x="213" y="248"/>
                  <a:pt x="213" y="248"/>
                  <a:pt x="213" y="248"/>
                </a:cubicBezTo>
                <a:cubicBezTo>
                  <a:pt x="132" y="328"/>
                  <a:pt x="132" y="328"/>
                  <a:pt x="132" y="328"/>
                </a:cubicBezTo>
                <a:cubicBezTo>
                  <a:pt x="88" y="284"/>
                  <a:pt x="88" y="284"/>
                  <a:pt x="88" y="284"/>
                </a:cubicBezTo>
                <a:cubicBezTo>
                  <a:pt x="168" y="204"/>
                  <a:pt x="168" y="204"/>
                  <a:pt x="168" y="204"/>
                </a:cubicBezTo>
                <a:cubicBezTo>
                  <a:pt x="88" y="134"/>
                  <a:pt x="88" y="134"/>
                  <a:pt x="88" y="134"/>
                </a:cubicBezTo>
                <a:cubicBezTo>
                  <a:pt x="132" y="89"/>
                  <a:pt x="132" y="89"/>
                  <a:pt x="132" y="89"/>
                </a:cubicBezTo>
                <a:cubicBezTo>
                  <a:pt x="213" y="159"/>
                  <a:pt x="213" y="159"/>
                  <a:pt x="213" y="159"/>
                </a:cubicBezTo>
                <a:cubicBezTo>
                  <a:pt x="284" y="89"/>
                  <a:pt x="284" y="89"/>
                  <a:pt x="284" y="89"/>
                </a:cubicBezTo>
                <a:cubicBezTo>
                  <a:pt x="328" y="134"/>
                  <a:pt x="328" y="134"/>
                  <a:pt x="328" y="134"/>
                </a:cubicBezTo>
                <a:lnTo>
                  <a:pt x="257" y="204"/>
                </a:lnTo>
                <a:close/>
              </a:path>
            </a:pathLst>
          </a:custGeom>
          <a:solidFill>
            <a:srgbClr val="4B5050"/>
          </a:solidFill>
          <a:ln>
            <a:noFill/>
          </a:ln>
          <a:effectLst/>
          <a:extLst/>
        </p:spPr>
        <p:txBody>
          <a:bodyPr wrap="none" lIns="91424" tIns="45712" rIns="91424" bIns="45712" anchor="ctr"/>
          <a:lstStyle/>
          <a:p>
            <a:pPr defTabSz="1218987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27" name="텍스트상자 26">
            <a:extLst>
              <a:ext uri="{FF2B5EF4-FFF2-40B4-BE49-F238E27FC236}">
                <a16:creationId xmlns:a16="http://schemas.microsoft.com/office/drawing/2014/main" id="{F1802EBA-CE72-DB47-A36B-D3521E399CF1}"/>
              </a:ext>
            </a:extLst>
          </p:cNvPr>
          <p:cNvSpPr txBox="1"/>
          <p:nvPr/>
        </p:nvSpPr>
        <p:spPr>
          <a:xfrm>
            <a:off x="1067708" y="797069"/>
            <a:ext cx="302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/>
              <a:t>n</a:t>
            </a:r>
            <a:endParaRPr kumimoji="1" lang="ko-KR" altLang="en-US" b="1" dirty="0"/>
          </a:p>
        </p:txBody>
      </p:sp>
      <p:sp>
        <p:nvSpPr>
          <p:cNvPr id="28" name="텍스트상자 27">
            <a:extLst>
              <a:ext uri="{FF2B5EF4-FFF2-40B4-BE49-F238E27FC236}">
                <a16:creationId xmlns:a16="http://schemas.microsoft.com/office/drawing/2014/main" id="{584C32CD-43EB-224C-AB27-29D3CADC9495}"/>
              </a:ext>
            </a:extLst>
          </p:cNvPr>
          <p:cNvSpPr txBox="1"/>
          <p:nvPr/>
        </p:nvSpPr>
        <p:spPr>
          <a:xfrm>
            <a:off x="1280418" y="581102"/>
            <a:ext cx="302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/>
              <a:t>k</a:t>
            </a:r>
            <a:endParaRPr kumimoji="1" lang="ko-KR" altLang="en-US" b="1" dirty="0"/>
          </a:p>
        </p:txBody>
      </p:sp>
      <p:sp>
        <p:nvSpPr>
          <p:cNvPr id="29" name="텍스트상자 28">
            <a:extLst>
              <a:ext uri="{FF2B5EF4-FFF2-40B4-BE49-F238E27FC236}">
                <a16:creationId xmlns:a16="http://schemas.microsoft.com/office/drawing/2014/main" id="{A2F66CB6-65F0-3E44-9A6D-B0A4533DFA60}"/>
              </a:ext>
            </a:extLst>
          </p:cNvPr>
          <p:cNvSpPr txBox="1"/>
          <p:nvPr/>
        </p:nvSpPr>
        <p:spPr>
          <a:xfrm>
            <a:off x="1963306" y="581102"/>
            <a:ext cx="302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/>
              <a:t>m</a:t>
            </a:r>
            <a:endParaRPr kumimoji="1" lang="ko-KR" altLang="en-US" b="1" dirty="0"/>
          </a:p>
        </p:txBody>
      </p:sp>
      <p:sp>
        <p:nvSpPr>
          <p:cNvPr id="30" name="텍스트상자 29">
            <a:extLst>
              <a:ext uri="{FF2B5EF4-FFF2-40B4-BE49-F238E27FC236}">
                <a16:creationId xmlns:a16="http://schemas.microsoft.com/office/drawing/2014/main" id="{E232D3A2-3556-254E-B5CA-4C64974FF2B9}"/>
              </a:ext>
            </a:extLst>
          </p:cNvPr>
          <p:cNvSpPr txBox="1"/>
          <p:nvPr/>
        </p:nvSpPr>
        <p:spPr>
          <a:xfrm>
            <a:off x="2188514" y="797068"/>
            <a:ext cx="302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/>
              <a:t>k</a:t>
            </a:r>
            <a:endParaRPr kumimoji="1" lang="ko-KR" altLang="en-US" b="1" dirty="0"/>
          </a:p>
        </p:txBody>
      </p:sp>
      <p:sp>
        <p:nvSpPr>
          <p:cNvPr id="31" name="텍스트상자 30">
            <a:extLst>
              <a:ext uri="{FF2B5EF4-FFF2-40B4-BE49-F238E27FC236}">
                <a16:creationId xmlns:a16="http://schemas.microsoft.com/office/drawing/2014/main" id="{76BFFF7C-598A-7D47-92D6-F1E59246AF9E}"/>
              </a:ext>
            </a:extLst>
          </p:cNvPr>
          <p:cNvSpPr txBox="1"/>
          <p:nvPr/>
        </p:nvSpPr>
        <p:spPr>
          <a:xfrm>
            <a:off x="1014997" y="4261344"/>
            <a:ext cx="1546668" cy="7109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Model data generation</a:t>
            </a:r>
            <a:endParaRPr kumimoji="1" lang="ko-KR" altLang="en-US" dirty="0"/>
          </a:p>
        </p:txBody>
      </p:sp>
      <p:sp>
        <p:nvSpPr>
          <p:cNvPr id="33" name="텍스트상자 32">
            <a:extLst>
              <a:ext uri="{FF2B5EF4-FFF2-40B4-BE49-F238E27FC236}">
                <a16:creationId xmlns:a16="http://schemas.microsoft.com/office/drawing/2014/main" id="{ABE214DB-7365-7B45-AAEB-3D254EE364FE}"/>
              </a:ext>
            </a:extLst>
          </p:cNvPr>
          <p:cNvSpPr txBox="1"/>
          <p:nvPr/>
        </p:nvSpPr>
        <p:spPr>
          <a:xfrm>
            <a:off x="3188326" y="907225"/>
            <a:ext cx="302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b="1" dirty="0"/>
              <a:t>n</a:t>
            </a:r>
            <a:endParaRPr kumimoji="1" lang="ko-KR" altLang="en-US" sz="2000" b="1" dirty="0"/>
          </a:p>
        </p:txBody>
      </p:sp>
      <p:sp>
        <p:nvSpPr>
          <p:cNvPr id="34" name="텍스트상자 33">
            <a:extLst>
              <a:ext uri="{FF2B5EF4-FFF2-40B4-BE49-F238E27FC236}">
                <a16:creationId xmlns:a16="http://schemas.microsoft.com/office/drawing/2014/main" id="{A24D698D-8ED8-9C48-BDC4-49CC77CBC4E3}"/>
              </a:ext>
            </a:extLst>
          </p:cNvPr>
          <p:cNvSpPr txBox="1"/>
          <p:nvPr/>
        </p:nvSpPr>
        <p:spPr>
          <a:xfrm>
            <a:off x="3180078" y="1283035"/>
            <a:ext cx="302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b="1" dirty="0"/>
              <a:t>k</a:t>
            </a:r>
            <a:endParaRPr kumimoji="1" lang="ko-KR" altLang="en-US" sz="2000" b="1" dirty="0"/>
          </a:p>
        </p:txBody>
      </p:sp>
      <p:sp>
        <p:nvSpPr>
          <p:cNvPr id="36" name="텍스트상자 35">
            <a:extLst>
              <a:ext uri="{FF2B5EF4-FFF2-40B4-BE49-F238E27FC236}">
                <a16:creationId xmlns:a16="http://schemas.microsoft.com/office/drawing/2014/main" id="{357EE024-2555-0A4A-885E-570F4AAA1260}"/>
              </a:ext>
            </a:extLst>
          </p:cNvPr>
          <p:cNvSpPr txBox="1"/>
          <p:nvPr/>
        </p:nvSpPr>
        <p:spPr>
          <a:xfrm>
            <a:off x="3174258" y="1622629"/>
            <a:ext cx="302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b="1" dirty="0"/>
              <a:t>m</a:t>
            </a:r>
            <a:endParaRPr kumimoji="1" lang="ko-KR" altLang="en-US" sz="2000" b="1" dirty="0"/>
          </a:p>
        </p:txBody>
      </p:sp>
      <p:sp>
        <p:nvSpPr>
          <p:cNvPr id="39" name="텍스트상자 38">
            <a:extLst>
              <a:ext uri="{FF2B5EF4-FFF2-40B4-BE49-F238E27FC236}">
                <a16:creationId xmlns:a16="http://schemas.microsoft.com/office/drawing/2014/main" id="{99E72F79-FE35-3847-8A21-609FD7C31338}"/>
              </a:ext>
            </a:extLst>
          </p:cNvPr>
          <p:cNvSpPr txBox="1"/>
          <p:nvPr/>
        </p:nvSpPr>
        <p:spPr>
          <a:xfrm>
            <a:off x="2757540" y="3309031"/>
            <a:ext cx="1135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b="1" dirty="0"/>
              <a:t>n*k*m</a:t>
            </a:r>
            <a:endParaRPr kumimoji="1" lang="ko-KR" altLang="en-US" sz="2000" b="1" dirty="0"/>
          </a:p>
        </p:txBody>
      </p:sp>
      <p:sp>
        <p:nvSpPr>
          <p:cNvPr id="40" name="텍스트상자 39">
            <a:extLst>
              <a:ext uri="{FF2B5EF4-FFF2-40B4-BE49-F238E27FC236}">
                <a16:creationId xmlns:a16="http://schemas.microsoft.com/office/drawing/2014/main" id="{3EC2C7D2-71A8-9A4E-8042-F57E5EE6A6AE}"/>
              </a:ext>
            </a:extLst>
          </p:cNvPr>
          <p:cNvSpPr txBox="1"/>
          <p:nvPr/>
        </p:nvSpPr>
        <p:spPr>
          <a:xfrm>
            <a:off x="2757540" y="2874581"/>
            <a:ext cx="1135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b="1" dirty="0"/>
              <a:t>n*m</a:t>
            </a:r>
            <a:endParaRPr kumimoji="1" lang="ko-KR" altLang="en-US" sz="2000" b="1" dirty="0"/>
          </a:p>
        </p:txBody>
      </p:sp>
      <p:sp>
        <p:nvSpPr>
          <p:cNvPr id="41" name="텍스트상자 40">
            <a:extLst>
              <a:ext uri="{FF2B5EF4-FFF2-40B4-BE49-F238E27FC236}">
                <a16:creationId xmlns:a16="http://schemas.microsoft.com/office/drawing/2014/main" id="{921C9950-7E47-3749-B206-3F68D1CDAE60}"/>
              </a:ext>
            </a:extLst>
          </p:cNvPr>
          <p:cNvSpPr txBox="1"/>
          <p:nvPr/>
        </p:nvSpPr>
        <p:spPr>
          <a:xfrm>
            <a:off x="2771607" y="2428143"/>
            <a:ext cx="1135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b="1" dirty="0"/>
              <a:t>k*m</a:t>
            </a:r>
            <a:endParaRPr kumimoji="1" lang="ko-KR" altLang="en-US" sz="2000" b="1" dirty="0"/>
          </a:p>
        </p:txBody>
      </p:sp>
      <p:sp>
        <p:nvSpPr>
          <p:cNvPr id="42" name="텍스트상자 41">
            <a:extLst>
              <a:ext uri="{FF2B5EF4-FFF2-40B4-BE49-F238E27FC236}">
                <a16:creationId xmlns:a16="http://schemas.microsoft.com/office/drawing/2014/main" id="{19DC06DE-8165-3745-B423-2EF018865419}"/>
              </a:ext>
            </a:extLst>
          </p:cNvPr>
          <p:cNvSpPr txBox="1"/>
          <p:nvPr/>
        </p:nvSpPr>
        <p:spPr>
          <a:xfrm>
            <a:off x="2757539" y="2018611"/>
            <a:ext cx="1135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b="1" dirty="0"/>
              <a:t>n*k</a:t>
            </a:r>
            <a:endParaRPr kumimoji="1" lang="ko-KR" altLang="en-US" sz="2000" b="1" dirty="0"/>
          </a:p>
        </p:txBody>
      </p:sp>
      <p:sp>
        <p:nvSpPr>
          <p:cNvPr id="44" name="텍스트상자 43">
            <a:extLst>
              <a:ext uri="{FF2B5EF4-FFF2-40B4-BE49-F238E27FC236}">
                <a16:creationId xmlns:a16="http://schemas.microsoft.com/office/drawing/2014/main" id="{1C374C03-6E8A-F14A-B6FC-3E5949CDCB96}"/>
              </a:ext>
            </a:extLst>
          </p:cNvPr>
          <p:cNvSpPr txBox="1"/>
          <p:nvPr/>
        </p:nvSpPr>
        <p:spPr>
          <a:xfrm>
            <a:off x="6386368" y="4371643"/>
            <a:ext cx="1396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Modeling</a:t>
            </a:r>
            <a:endParaRPr kumimoji="1" lang="ko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E3B2AEFD-9298-1943-9A26-4D0C208D602D}"/>
              </a:ext>
            </a:extLst>
          </p:cNvPr>
          <p:cNvSpPr/>
          <p:nvPr/>
        </p:nvSpPr>
        <p:spPr>
          <a:xfrm>
            <a:off x="5164127" y="1417783"/>
            <a:ext cx="173624" cy="1736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E1800457-105E-7F47-819B-1399069CFE54}"/>
              </a:ext>
            </a:extLst>
          </p:cNvPr>
          <p:cNvSpPr/>
          <p:nvPr/>
        </p:nvSpPr>
        <p:spPr>
          <a:xfrm>
            <a:off x="4993314" y="1145982"/>
            <a:ext cx="173624" cy="1736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C1B57EDC-96C6-9640-B04E-F0C47D1AD85E}"/>
              </a:ext>
            </a:extLst>
          </p:cNvPr>
          <p:cNvSpPr/>
          <p:nvPr/>
        </p:nvSpPr>
        <p:spPr>
          <a:xfrm>
            <a:off x="4473846" y="1417784"/>
            <a:ext cx="173624" cy="1736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AAB40ED2-B9EC-3B4F-B41D-E98B84745B3B}"/>
              </a:ext>
            </a:extLst>
          </p:cNvPr>
          <p:cNvSpPr/>
          <p:nvPr/>
        </p:nvSpPr>
        <p:spPr>
          <a:xfrm>
            <a:off x="4301180" y="1149360"/>
            <a:ext cx="173624" cy="1736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C65798C-1F3A-A840-9DA4-9F9953F2E4A3}"/>
              </a:ext>
            </a:extLst>
          </p:cNvPr>
          <p:cNvSpPr/>
          <p:nvPr/>
        </p:nvSpPr>
        <p:spPr>
          <a:xfrm>
            <a:off x="4129408" y="1417783"/>
            <a:ext cx="173624" cy="1736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3F87C452-CA9C-F941-B085-8D353499D057}"/>
              </a:ext>
            </a:extLst>
          </p:cNvPr>
          <p:cNvSpPr/>
          <p:nvPr/>
        </p:nvSpPr>
        <p:spPr>
          <a:xfrm>
            <a:off x="4647470" y="874181"/>
            <a:ext cx="173624" cy="1736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CBAEB4A0-39BA-E246-8A75-8A7DAF6E0C79}"/>
              </a:ext>
            </a:extLst>
          </p:cNvPr>
          <p:cNvSpPr/>
          <p:nvPr/>
        </p:nvSpPr>
        <p:spPr>
          <a:xfrm>
            <a:off x="4818284" y="1414406"/>
            <a:ext cx="173624" cy="1736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55" name="직선 연결선[R] 54">
            <a:extLst>
              <a:ext uri="{FF2B5EF4-FFF2-40B4-BE49-F238E27FC236}">
                <a16:creationId xmlns:a16="http://schemas.microsoft.com/office/drawing/2014/main" id="{9AEDC2D2-87AC-A646-BFED-EAAC8E054871}"/>
              </a:ext>
            </a:extLst>
          </p:cNvPr>
          <p:cNvCxnSpPr>
            <a:cxnSpLocks/>
            <a:stCxn id="52" idx="3"/>
            <a:endCxn id="50" idx="7"/>
          </p:cNvCxnSpPr>
          <p:nvPr/>
        </p:nvCxnSpPr>
        <p:spPr>
          <a:xfrm flipH="1">
            <a:off x="4449378" y="1022378"/>
            <a:ext cx="223519" cy="1524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[R] 56">
            <a:extLst>
              <a:ext uri="{FF2B5EF4-FFF2-40B4-BE49-F238E27FC236}">
                <a16:creationId xmlns:a16="http://schemas.microsoft.com/office/drawing/2014/main" id="{168DF825-1ACE-3E49-A8EF-017171247D25}"/>
              </a:ext>
            </a:extLst>
          </p:cNvPr>
          <p:cNvCxnSpPr>
            <a:cxnSpLocks/>
            <a:stCxn id="52" idx="5"/>
            <a:endCxn id="48" idx="1"/>
          </p:cNvCxnSpPr>
          <p:nvPr/>
        </p:nvCxnSpPr>
        <p:spPr>
          <a:xfrm>
            <a:off x="4795667" y="1022378"/>
            <a:ext cx="223073" cy="1490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[R] 60">
            <a:extLst>
              <a:ext uri="{FF2B5EF4-FFF2-40B4-BE49-F238E27FC236}">
                <a16:creationId xmlns:a16="http://schemas.microsoft.com/office/drawing/2014/main" id="{80A7CAED-B0BB-3447-9AAE-6B8DDA848DA9}"/>
              </a:ext>
            </a:extLst>
          </p:cNvPr>
          <p:cNvCxnSpPr>
            <a:cxnSpLocks/>
            <a:stCxn id="48" idx="3"/>
            <a:endCxn id="53" idx="0"/>
          </p:cNvCxnSpPr>
          <p:nvPr/>
        </p:nvCxnSpPr>
        <p:spPr>
          <a:xfrm flipH="1">
            <a:off x="4905096" y="1294179"/>
            <a:ext cx="113644" cy="1202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[R] 61">
            <a:extLst>
              <a:ext uri="{FF2B5EF4-FFF2-40B4-BE49-F238E27FC236}">
                <a16:creationId xmlns:a16="http://schemas.microsoft.com/office/drawing/2014/main" id="{37BC7D25-C88F-1442-BF55-D6067F70F184}"/>
              </a:ext>
            </a:extLst>
          </p:cNvPr>
          <p:cNvCxnSpPr>
            <a:cxnSpLocks/>
            <a:stCxn id="48" idx="5"/>
            <a:endCxn id="47" idx="0"/>
          </p:cNvCxnSpPr>
          <p:nvPr/>
        </p:nvCxnSpPr>
        <p:spPr>
          <a:xfrm>
            <a:off x="5141511" y="1294179"/>
            <a:ext cx="109428" cy="1236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[R] 62">
            <a:extLst>
              <a:ext uri="{FF2B5EF4-FFF2-40B4-BE49-F238E27FC236}">
                <a16:creationId xmlns:a16="http://schemas.microsoft.com/office/drawing/2014/main" id="{D8DA1FE3-B42D-7447-97C3-01017A769BCA}"/>
              </a:ext>
            </a:extLst>
          </p:cNvPr>
          <p:cNvCxnSpPr>
            <a:cxnSpLocks/>
            <a:stCxn id="50" idx="5"/>
            <a:endCxn id="49" idx="0"/>
          </p:cNvCxnSpPr>
          <p:nvPr/>
        </p:nvCxnSpPr>
        <p:spPr>
          <a:xfrm>
            <a:off x="4449378" y="1297557"/>
            <a:ext cx="111281" cy="1202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[R] 63">
            <a:extLst>
              <a:ext uri="{FF2B5EF4-FFF2-40B4-BE49-F238E27FC236}">
                <a16:creationId xmlns:a16="http://schemas.microsoft.com/office/drawing/2014/main" id="{02CD2B34-9722-A642-9FA9-172EC575BE8F}"/>
              </a:ext>
            </a:extLst>
          </p:cNvPr>
          <p:cNvCxnSpPr>
            <a:cxnSpLocks/>
            <a:stCxn id="50" idx="3"/>
            <a:endCxn id="51" idx="0"/>
          </p:cNvCxnSpPr>
          <p:nvPr/>
        </p:nvCxnSpPr>
        <p:spPr>
          <a:xfrm flipH="1">
            <a:off x="4216220" y="1297557"/>
            <a:ext cx="110387" cy="1202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타원 101">
            <a:extLst>
              <a:ext uri="{FF2B5EF4-FFF2-40B4-BE49-F238E27FC236}">
                <a16:creationId xmlns:a16="http://schemas.microsoft.com/office/drawing/2014/main" id="{0B12AD77-4F49-DA4E-8938-57C3BADD9947}"/>
              </a:ext>
            </a:extLst>
          </p:cNvPr>
          <p:cNvSpPr/>
          <p:nvPr/>
        </p:nvSpPr>
        <p:spPr>
          <a:xfrm>
            <a:off x="6791489" y="1417783"/>
            <a:ext cx="173624" cy="1736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C7A66427-3A0F-5840-9BAF-E51159347975}"/>
              </a:ext>
            </a:extLst>
          </p:cNvPr>
          <p:cNvSpPr/>
          <p:nvPr/>
        </p:nvSpPr>
        <p:spPr>
          <a:xfrm>
            <a:off x="6620676" y="1145982"/>
            <a:ext cx="173624" cy="1736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47E2036D-70A1-6445-8304-DA68098CD85D}"/>
              </a:ext>
            </a:extLst>
          </p:cNvPr>
          <p:cNvSpPr/>
          <p:nvPr/>
        </p:nvSpPr>
        <p:spPr>
          <a:xfrm>
            <a:off x="6101208" y="1417784"/>
            <a:ext cx="173624" cy="1736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04F7B3F5-88CA-3541-8CBC-66DF7E5E68C1}"/>
              </a:ext>
            </a:extLst>
          </p:cNvPr>
          <p:cNvSpPr/>
          <p:nvPr/>
        </p:nvSpPr>
        <p:spPr>
          <a:xfrm>
            <a:off x="5928542" y="1149360"/>
            <a:ext cx="173624" cy="1736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10C2B131-9951-6D4B-806F-C373251FFD57}"/>
              </a:ext>
            </a:extLst>
          </p:cNvPr>
          <p:cNvSpPr/>
          <p:nvPr/>
        </p:nvSpPr>
        <p:spPr>
          <a:xfrm>
            <a:off x="5756770" y="1417783"/>
            <a:ext cx="173624" cy="1736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299B8215-0D89-7844-BAA4-A2A5050CB4ED}"/>
              </a:ext>
            </a:extLst>
          </p:cNvPr>
          <p:cNvSpPr/>
          <p:nvPr/>
        </p:nvSpPr>
        <p:spPr>
          <a:xfrm>
            <a:off x="6274832" y="874181"/>
            <a:ext cx="173624" cy="1736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7520F651-F357-FB4D-9A41-42FCCE600400}"/>
              </a:ext>
            </a:extLst>
          </p:cNvPr>
          <p:cNvSpPr/>
          <p:nvPr/>
        </p:nvSpPr>
        <p:spPr>
          <a:xfrm>
            <a:off x="6445646" y="1414406"/>
            <a:ext cx="173624" cy="1736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09" name="직선 연결선[R] 108">
            <a:extLst>
              <a:ext uri="{FF2B5EF4-FFF2-40B4-BE49-F238E27FC236}">
                <a16:creationId xmlns:a16="http://schemas.microsoft.com/office/drawing/2014/main" id="{4D00EF59-DE40-ED49-B378-1DBC0B9F03E7}"/>
              </a:ext>
            </a:extLst>
          </p:cNvPr>
          <p:cNvCxnSpPr>
            <a:cxnSpLocks/>
          </p:cNvCxnSpPr>
          <p:nvPr/>
        </p:nvCxnSpPr>
        <p:spPr>
          <a:xfrm flipH="1">
            <a:off x="6076740" y="1022378"/>
            <a:ext cx="223519" cy="1524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[R] 109">
            <a:extLst>
              <a:ext uri="{FF2B5EF4-FFF2-40B4-BE49-F238E27FC236}">
                <a16:creationId xmlns:a16="http://schemas.microsoft.com/office/drawing/2014/main" id="{953AA0AA-394E-EC42-9F22-8FC9DA321EC6}"/>
              </a:ext>
            </a:extLst>
          </p:cNvPr>
          <p:cNvCxnSpPr>
            <a:cxnSpLocks/>
          </p:cNvCxnSpPr>
          <p:nvPr/>
        </p:nvCxnSpPr>
        <p:spPr>
          <a:xfrm>
            <a:off x="6423029" y="1022378"/>
            <a:ext cx="223073" cy="1490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[R] 110">
            <a:extLst>
              <a:ext uri="{FF2B5EF4-FFF2-40B4-BE49-F238E27FC236}">
                <a16:creationId xmlns:a16="http://schemas.microsoft.com/office/drawing/2014/main" id="{1203EF87-080E-814A-9AD8-1AE98860DD7C}"/>
              </a:ext>
            </a:extLst>
          </p:cNvPr>
          <p:cNvCxnSpPr>
            <a:cxnSpLocks/>
          </p:cNvCxnSpPr>
          <p:nvPr/>
        </p:nvCxnSpPr>
        <p:spPr>
          <a:xfrm flipH="1">
            <a:off x="6532458" y="1294179"/>
            <a:ext cx="113644" cy="1202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[R] 111">
            <a:extLst>
              <a:ext uri="{FF2B5EF4-FFF2-40B4-BE49-F238E27FC236}">
                <a16:creationId xmlns:a16="http://schemas.microsoft.com/office/drawing/2014/main" id="{BFD452CF-7913-3640-970B-4EEEB0E17013}"/>
              </a:ext>
            </a:extLst>
          </p:cNvPr>
          <p:cNvCxnSpPr>
            <a:cxnSpLocks/>
          </p:cNvCxnSpPr>
          <p:nvPr/>
        </p:nvCxnSpPr>
        <p:spPr>
          <a:xfrm>
            <a:off x="6768873" y="1294179"/>
            <a:ext cx="109428" cy="1236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[R] 112">
            <a:extLst>
              <a:ext uri="{FF2B5EF4-FFF2-40B4-BE49-F238E27FC236}">
                <a16:creationId xmlns:a16="http://schemas.microsoft.com/office/drawing/2014/main" id="{E60C6BA0-F6A1-074B-B29B-3A036663CC28}"/>
              </a:ext>
            </a:extLst>
          </p:cNvPr>
          <p:cNvCxnSpPr>
            <a:cxnSpLocks/>
          </p:cNvCxnSpPr>
          <p:nvPr/>
        </p:nvCxnSpPr>
        <p:spPr>
          <a:xfrm>
            <a:off x="6076740" y="1297557"/>
            <a:ext cx="111281" cy="1202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[R] 113">
            <a:extLst>
              <a:ext uri="{FF2B5EF4-FFF2-40B4-BE49-F238E27FC236}">
                <a16:creationId xmlns:a16="http://schemas.microsoft.com/office/drawing/2014/main" id="{D452BEF2-C222-394C-A91B-9793D84970F5}"/>
              </a:ext>
            </a:extLst>
          </p:cNvPr>
          <p:cNvCxnSpPr>
            <a:cxnSpLocks/>
          </p:cNvCxnSpPr>
          <p:nvPr/>
        </p:nvCxnSpPr>
        <p:spPr>
          <a:xfrm flipH="1">
            <a:off x="5843582" y="1297557"/>
            <a:ext cx="110387" cy="1202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타원 127">
            <a:extLst>
              <a:ext uri="{FF2B5EF4-FFF2-40B4-BE49-F238E27FC236}">
                <a16:creationId xmlns:a16="http://schemas.microsoft.com/office/drawing/2014/main" id="{399FE595-11DF-734B-840E-BB8715D553EA}"/>
              </a:ext>
            </a:extLst>
          </p:cNvPr>
          <p:cNvSpPr/>
          <p:nvPr/>
        </p:nvSpPr>
        <p:spPr>
          <a:xfrm>
            <a:off x="9201114" y="1407023"/>
            <a:ext cx="173624" cy="1736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D957A169-B29C-864C-ABFC-C37764D646C2}"/>
              </a:ext>
            </a:extLst>
          </p:cNvPr>
          <p:cNvSpPr/>
          <p:nvPr/>
        </p:nvSpPr>
        <p:spPr>
          <a:xfrm>
            <a:off x="9030301" y="1135222"/>
            <a:ext cx="173624" cy="1736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2D522504-6B92-6E4E-8850-302CA8335AC1}"/>
              </a:ext>
            </a:extLst>
          </p:cNvPr>
          <p:cNvSpPr/>
          <p:nvPr/>
        </p:nvSpPr>
        <p:spPr>
          <a:xfrm>
            <a:off x="8510833" y="1407024"/>
            <a:ext cx="173624" cy="1736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76EB04F8-7A16-304D-978F-D5B61E3DA873}"/>
              </a:ext>
            </a:extLst>
          </p:cNvPr>
          <p:cNvSpPr/>
          <p:nvPr/>
        </p:nvSpPr>
        <p:spPr>
          <a:xfrm>
            <a:off x="8338167" y="1138600"/>
            <a:ext cx="173624" cy="1736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DDFEDD89-2272-8942-8F2A-64FCD6198397}"/>
              </a:ext>
            </a:extLst>
          </p:cNvPr>
          <p:cNvSpPr/>
          <p:nvPr/>
        </p:nvSpPr>
        <p:spPr>
          <a:xfrm>
            <a:off x="8166395" y="1407023"/>
            <a:ext cx="173624" cy="1736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5EF1D014-A7A1-0948-82B7-53BFBAFB57AF}"/>
              </a:ext>
            </a:extLst>
          </p:cNvPr>
          <p:cNvSpPr/>
          <p:nvPr/>
        </p:nvSpPr>
        <p:spPr>
          <a:xfrm>
            <a:off x="8684457" y="863421"/>
            <a:ext cx="173624" cy="1736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280C5DE2-3F99-6A4F-B34B-DBA4CEC093A2}"/>
              </a:ext>
            </a:extLst>
          </p:cNvPr>
          <p:cNvSpPr/>
          <p:nvPr/>
        </p:nvSpPr>
        <p:spPr>
          <a:xfrm>
            <a:off x="8855271" y="1403646"/>
            <a:ext cx="173624" cy="1736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35" name="직선 연결선[R] 134">
            <a:extLst>
              <a:ext uri="{FF2B5EF4-FFF2-40B4-BE49-F238E27FC236}">
                <a16:creationId xmlns:a16="http://schemas.microsoft.com/office/drawing/2014/main" id="{128B236F-06EC-9A47-9D2F-999949C1D43C}"/>
              </a:ext>
            </a:extLst>
          </p:cNvPr>
          <p:cNvCxnSpPr>
            <a:cxnSpLocks/>
          </p:cNvCxnSpPr>
          <p:nvPr/>
        </p:nvCxnSpPr>
        <p:spPr>
          <a:xfrm flipH="1">
            <a:off x="8486365" y="1011618"/>
            <a:ext cx="223519" cy="1524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[R] 135">
            <a:extLst>
              <a:ext uri="{FF2B5EF4-FFF2-40B4-BE49-F238E27FC236}">
                <a16:creationId xmlns:a16="http://schemas.microsoft.com/office/drawing/2014/main" id="{F2C67F77-5380-F444-A4B1-C6AFA26652F7}"/>
              </a:ext>
            </a:extLst>
          </p:cNvPr>
          <p:cNvCxnSpPr>
            <a:cxnSpLocks/>
          </p:cNvCxnSpPr>
          <p:nvPr/>
        </p:nvCxnSpPr>
        <p:spPr>
          <a:xfrm>
            <a:off x="8832654" y="1011618"/>
            <a:ext cx="223073" cy="1490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[R] 136">
            <a:extLst>
              <a:ext uri="{FF2B5EF4-FFF2-40B4-BE49-F238E27FC236}">
                <a16:creationId xmlns:a16="http://schemas.microsoft.com/office/drawing/2014/main" id="{A2046A43-320B-CE45-B960-A843051E7332}"/>
              </a:ext>
            </a:extLst>
          </p:cNvPr>
          <p:cNvCxnSpPr>
            <a:cxnSpLocks/>
          </p:cNvCxnSpPr>
          <p:nvPr/>
        </p:nvCxnSpPr>
        <p:spPr>
          <a:xfrm flipH="1">
            <a:off x="8942083" y="1283419"/>
            <a:ext cx="113644" cy="1202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[R] 137">
            <a:extLst>
              <a:ext uri="{FF2B5EF4-FFF2-40B4-BE49-F238E27FC236}">
                <a16:creationId xmlns:a16="http://schemas.microsoft.com/office/drawing/2014/main" id="{49306611-C14C-AB49-AF10-4BE4F8E7A60E}"/>
              </a:ext>
            </a:extLst>
          </p:cNvPr>
          <p:cNvCxnSpPr>
            <a:cxnSpLocks/>
          </p:cNvCxnSpPr>
          <p:nvPr/>
        </p:nvCxnSpPr>
        <p:spPr>
          <a:xfrm>
            <a:off x="9178498" y="1283419"/>
            <a:ext cx="109428" cy="1236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[R] 138">
            <a:extLst>
              <a:ext uri="{FF2B5EF4-FFF2-40B4-BE49-F238E27FC236}">
                <a16:creationId xmlns:a16="http://schemas.microsoft.com/office/drawing/2014/main" id="{D7254D4F-30E9-A448-BB6C-73546D09D8B7}"/>
              </a:ext>
            </a:extLst>
          </p:cNvPr>
          <p:cNvCxnSpPr>
            <a:cxnSpLocks/>
          </p:cNvCxnSpPr>
          <p:nvPr/>
        </p:nvCxnSpPr>
        <p:spPr>
          <a:xfrm>
            <a:off x="8486365" y="1286797"/>
            <a:ext cx="111281" cy="1202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[R] 139">
            <a:extLst>
              <a:ext uri="{FF2B5EF4-FFF2-40B4-BE49-F238E27FC236}">
                <a16:creationId xmlns:a16="http://schemas.microsoft.com/office/drawing/2014/main" id="{9CBFE978-C32F-AD47-B406-AFE6B6300D90}"/>
              </a:ext>
            </a:extLst>
          </p:cNvPr>
          <p:cNvCxnSpPr>
            <a:cxnSpLocks/>
          </p:cNvCxnSpPr>
          <p:nvPr/>
        </p:nvCxnSpPr>
        <p:spPr>
          <a:xfrm flipH="1">
            <a:off x="8253207" y="1286797"/>
            <a:ext cx="110387" cy="1202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타원 140">
            <a:extLst>
              <a:ext uri="{FF2B5EF4-FFF2-40B4-BE49-F238E27FC236}">
                <a16:creationId xmlns:a16="http://schemas.microsoft.com/office/drawing/2014/main" id="{07F7B09D-BA9E-9D45-8D3D-FD81D7C55D2F}"/>
              </a:ext>
            </a:extLst>
          </p:cNvPr>
          <p:cNvSpPr/>
          <p:nvPr/>
        </p:nvSpPr>
        <p:spPr>
          <a:xfrm>
            <a:off x="6307060" y="1700761"/>
            <a:ext cx="173624" cy="1736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42" name="직선 연결선[R] 141">
            <a:extLst>
              <a:ext uri="{FF2B5EF4-FFF2-40B4-BE49-F238E27FC236}">
                <a16:creationId xmlns:a16="http://schemas.microsoft.com/office/drawing/2014/main" id="{5190F793-CBAC-EF4C-AA9C-6AD92BB5EBE2}"/>
              </a:ext>
            </a:extLst>
          </p:cNvPr>
          <p:cNvCxnSpPr>
            <a:cxnSpLocks/>
            <a:stCxn id="108" idx="3"/>
            <a:endCxn id="141" idx="0"/>
          </p:cNvCxnSpPr>
          <p:nvPr/>
        </p:nvCxnSpPr>
        <p:spPr>
          <a:xfrm flipH="1">
            <a:off x="6393872" y="1562603"/>
            <a:ext cx="77201" cy="1381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타원 144">
            <a:extLst>
              <a:ext uri="{FF2B5EF4-FFF2-40B4-BE49-F238E27FC236}">
                <a16:creationId xmlns:a16="http://schemas.microsoft.com/office/drawing/2014/main" id="{1DDB3EDF-7147-904B-8C09-6AB80D138406}"/>
              </a:ext>
            </a:extLst>
          </p:cNvPr>
          <p:cNvSpPr/>
          <p:nvPr/>
        </p:nvSpPr>
        <p:spPr>
          <a:xfrm>
            <a:off x="6650766" y="1687490"/>
            <a:ext cx="173624" cy="1736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46" name="직선 연결선[R] 145">
            <a:extLst>
              <a:ext uri="{FF2B5EF4-FFF2-40B4-BE49-F238E27FC236}">
                <a16:creationId xmlns:a16="http://schemas.microsoft.com/office/drawing/2014/main" id="{0A56BCF3-EFD6-CC46-BCCE-2567825356EC}"/>
              </a:ext>
            </a:extLst>
          </p:cNvPr>
          <p:cNvCxnSpPr>
            <a:cxnSpLocks/>
            <a:stCxn id="108" idx="5"/>
            <a:endCxn id="145" idx="1"/>
          </p:cNvCxnSpPr>
          <p:nvPr/>
        </p:nvCxnSpPr>
        <p:spPr>
          <a:xfrm>
            <a:off x="6593843" y="1562603"/>
            <a:ext cx="82350" cy="1503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타원 152">
            <a:extLst>
              <a:ext uri="{FF2B5EF4-FFF2-40B4-BE49-F238E27FC236}">
                <a16:creationId xmlns:a16="http://schemas.microsoft.com/office/drawing/2014/main" id="{116CE35C-1C71-F542-A0D0-0D0B2AC19871}"/>
              </a:ext>
            </a:extLst>
          </p:cNvPr>
          <p:cNvSpPr/>
          <p:nvPr/>
        </p:nvSpPr>
        <p:spPr>
          <a:xfrm>
            <a:off x="8026404" y="1696416"/>
            <a:ext cx="173624" cy="1736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54" name="직선 연결선[R] 153">
            <a:extLst>
              <a:ext uri="{FF2B5EF4-FFF2-40B4-BE49-F238E27FC236}">
                <a16:creationId xmlns:a16="http://schemas.microsoft.com/office/drawing/2014/main" id="{8C584902-03A7-C848-ADBB-0E5E53D051E1}"/>
              </a:ext>
            </a:extLst>
          </p:cNvPr>
          <p:cNvCxnSpPr>
            <a:cxnSpLocks/>
          </p:cNvCxnSpPr>
          <p:nvPr/>
        </p:nvCxnSpPr>
        <p:spPr>
          <a:xfrm flipH="1">
            <a:off x="8113216" y="1558258"/>
            <a:ext cx="77201" cy="1381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타원 154">
            <a:extLst>
              <a:ext uri="{FF2B5EF4-FFF2-40B4-BE49-F238E27FC236}">
                <a16:creationId xmlns:a16="http://schemas.microsoft.com/office/drawing/2014/main" id="{F37334D3-3F86-3249-AE1B-35272C941B6F}"/>
              </a:ext>
            </a:extLst>
          </p:cNvPr>
          <p:cNvSpPr/>
          <p:nvPr/>
        </p:nvSpPr>
        <p:spPr>
          <a:xfrm>
            <a:off x="8370110" y="1683145"/>
            <a:ext cx="173624" cy="1736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56" name="직선 연결선[R] 155">
            <a:extLst>
              <a:ext uri="{FF2B5EF4-FFF2-40B4-BE49-F238E27FC236}">
                <a16:creationId xmlns:a16="http://schemas.microsoft.com/office/drawing/2014/main" id="{2AE75FEB-FD44-AE46-8087-F9FC0A7B4644}"/>
              </a:ext>
            </a:extLst>
          </p:cNvPr>
          <p:cNvCxnSpPr>
            <a:cxnSpLocks/>
          </p:cNvCxnSpPr>
          <p:nvPr/>
        </p:nvCxnSpPr>
        <p:spPr>
          <a:xfrm>
            <a:off x="8313187" y="1558258"/>
            <a:ext cx="82350" cy="1503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Freeform 120">
            <a:extLst>
              <a:ext uri="{FF2B5EF4-FFF2-40B4-BE49-F238E27FC236}">
                <a16:creationId xmlns:a16="http://schemas.microsoft.com/office/drawing/2014/main" id="{BA53A644-AE54-444E-A5A5-1CFE4045E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518" y="1118877"/>
            <a:ext cx="218141" cy="218141"/>
          </a:xfrm>
          <a:custGeom>
            <a:avLst/>
            <a:gdLst>
              <a:gd name="T0" fmla="*/ 105780966 w 602"/>
              <a:gd name="T1" fmla="*/ 209178539 h 602"/>
              <a:gd name="T2" fmla="*/ 105780966 w 602"/>
              <a:gd name="T3" fmla="*/ 209178539 h 602"/>
              <a:gd name="T4" fmla="*/ 0 w 602"/>
              <a:gd name="T5" fmla="*/ 103370572 h 602"/>
              <a:gd name="T6" fmla="*/ 105780966 w 602"/>
              <a:gd name="T7" fmla="*/ 0 h 602"/>
              <a:gd name="T8" fmla="*/ 209126123 w 602"/>
              <a:gd name="T9" fmla="*/ 103370572 h 602"/>
              <a:gd name="T10" fmla="*/ 105780966 w 602"/>
              <a:gd name="T11" fmla="*/ 209178539 h 602"/>
              <a:gd name="T12" fmla="*/ 105780966 w 602"/>
              <a:gd name="T13" fmla="*/ 19839235 h 602"/>
              <a:gd name="T14" fmla="*/ 105780966 w 602"/>
              <a:gd name="T15" fmla="*/ 19839235 h 602"/>
              <a:gd name="T16" fmla="*/ 19834172 w 602"/>
              <a:gd name="T17" fmla="*/ 103370572 h 602"/>
              <a:gd name="T18" fmla="*/ 105780966 w 602"/>
              <a:gd name="T19" fmla="*/ 189339305 h 602"/>
              <a:gd name="T20" fmla="*/ 189291951 w 602"/>
              <a:gd name="T21" fmla="*/ 103370572 h 602"/>
              <a:gd name="T22" fmla="*/ 105780966 w 602"/>
              <a:gd name="T23" fmla="*/ 19839235 h 602"/>
              <a:gd name="T24" fmla="*/ 147536458 w 602"/>
              <a:gd name="T25" fmla="*/ 113116297 h 602"/>
              <a:gd name="T26" fmla="*/ 147536458 w 602"/>
              <a:gd name="T27" fmla="*/ 113116297 h 602"/>
              <a:gd name="T28" fmla="*/ 115524203 w 602"/>
              <a:gd name="T29" fmla="*/ 113116297 h 602"/>
              <a:gd name="T30" fmla="*/ 115524203 w 602"/>
              <a:gd name="T31" fmla="*/ 147573154 h 602"/>
              <a:gd name="T32" fmla="*/ 105780966 w 602"/>
              <a:gd name="T33" fmla="*/ 157666664 h 602"/>
              <a:gd name="T34" fmla="*/ 96037729 w 602"/>
              <a:gd name="T35" fmla="*/ 147573154 h 602"/>
              <a:gd name="T36" fmla="*/ 96037729 w 602"/>
              <a:gd name="T37" fmla="*/ 113116297 h 602"/>
              <a:gd name="T38" fmla="*/ 61589664 w 602"/>
              <a:gd name="T39" fmla="*/ 113116297 h 602"/>
              <a:gd name="T40" fmla="*/ 51498730 w 602"/>
              <a:gd name="T41" fmla="*/ 103370572 h 602"/>
              <a:gd name="T42" fmla="*/ 61589664 w 602"/>
              <a:gd name="T43" fmla="*/ 93625812 h 602"/>
              <a:gd name="T44" fmla="*/ 96037729 w 602"/>
              <a:gd name="T45" fmla="*/ 93625812 h 602"/>
              <a:gd name="T46" fmla="*/ 96037729 w 602"/>
              <a:gd name="T47" fmla="*/ 61605385 h 602"/>
              <a:gd name="T48" fmla="*/ 105780966 w 602"/>
              <a:gd name="T49" fmla="*/ 51859661 h 602"/>
              <a:gd name="T50" fmla="*/ 115524203 w 602"/>
              <a:gd name="T51" fmla="*/ 61605385 h 602"/>
              <a:gd name="T52" fmla="*/ 115524203 w 602"/>
              <a:gd name="T53" fmla="*/ 93625812 h 602"/>
              <a:gd name="T54" fmla="*/ 147536458 w 602"/>
              <a:gd name="T55" fmla="*/ 93625812 h 602"/>
              <a:gd name="T56" fmla="*/ 157279695 w 602"/>
              <a:gd name="T57" fmla="*/ 103370572 h 602"/>
              <a:gd name="T58" fmla="*/ 147536458 w 602"/>
              <a:gd name="T59" fmla="*/ 113116297 h 602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602" h="602">
                <a:moveTo>
                  <a:pt x="304" y="601"/>
                </a:moveTo>
                <a:lnTo>
                  <a:pt x="304" y="601"/>
                </a:lnTo>
                <a:cubicBezTo>
                  <a:pt x="134" y="601"/>
                  <a:pt x="0" y="467"/>
                  <a:pt x="0" y="297"/>
                </a:cubicBezTo>
                <a:cubicBezTo>
                  <a:pt x="0" y="135"/>
                  <a:pt x="134" y="0"/>
                  <a:pt x="304" y="0"/>
                </a:cubicBezTo>
                <a:cubicBezTo>
                  <a:pt x="467" y="0"/>
                  <a:pt x="601" y="135"/>
                  <a:pt x="601" y="297"/>
                </a:cubicBezTo>
                <a:cubicBezTo>
                  <a:pt x="601" y="467"/>
                  <a:pt x="467" y="601"/>
                  <a:pt x="304" y="601"/>
                </a:cubicBezTo>
                <a:close/>
                <a:moveTo>
                  <a:pt x="304" y="57"/>
                </a:moveTo>
                <a:lnTo>
                  <a:pt x="304" y="57"/>
                </a:lnTo>
                <a:cubicBezTo>
                  <a:pt x="170" y="57"/>
                  <a:pt x="57" y="163"/>
                  <a:pt x="57" y="297"/>
                </a:cubicBezTo>
                <a:cubicBezTo>
                  <a:pt x="57" y="431"/>
                  <a:pt x="170" y="544"/>
                  <a:pt x="304" y="544"/>
                </a:cubicBezTo>
                <a:cubicBezTo>
                  <a:pt x="438" y="544"/>
                  <a:pt x="544" y="431"/>
                  <a:pt x="544" y="297"/>
                </a:cubicBezTo>
                <a:cubicBezTo>
                  <a:pt x="544" y="163"/>
                  <a:pt x="438" y="57"/>
                  <a:pt x="304" y="57"/>
                </a:cubicBezTo>
                <a:close/>
                <a:moveTo>
                  <a:pt x="424" y="325"/>
                </a:moveTo>
                <a:lnTo>
                  <a:pt x="424" y="325"/>
                </a:lnTo>
                <a:cubicBezTo>
                  <a:pt x="332" y="325"/>
                  <a:pt x="332" y="325"/>
                  <a:pt x="332" y="325"/>
                </a:cubicBezTo>
                <a:cubicBezTo>
                  <a:pt x="332" y="424"/>
                  <a:pt x="332" y="424"/>
                  <a:pt x="332" y="424"/>
                </a:cubicBezTo>
                <a:cubicBezTo>
                  <a:pt x="332" y="438"/>
                  <a:pt x="318" y="453"/>
                  <a:pt x="304" y="453"/>
                </a:cubicBezTo>
                <a:cubicBezTo>
                  <a:pt x="283" y="453"/>
                  <a:pt x="276" y="438"/>
                  <a:pt x="276" y="424"/>
                </a:cubicBezTo>
                <a:cubicBezTo>
                  <a:pt x="276" y="325"/>
                  <a:pt x="276" y="325"/>
                  <a:pt x="276" y="325"/>
                </a:cubicBezTo>
                <a:cubicBezTo>
                  <a:pt x="177" y="325"/>
                  <a:pt x="177" y="325"/>
                  <a:pt x="177" y="325"/>
                </a:cubicBezTo>
                <a:cubicBezTo>
                  <a:pt x="163" y="325"/>
                  <a:pt x="148" y="318"/>
                  <a:pt x="148" y="297"/>
                </a:cubicBezTo>
                <a:cubicBezTo>
                  <a:pt x="148" y="283"/>
                  <a:pt x="163" y="269"/>
                  <a:pt x="177" y="269"/>
                </a:cubicBezTo>
                <a:cubicBezTo>
                  <a:pt x="276" y="269"/>
                  <a:pt x="276" y="269"/>
                  <a:pt x="276" y="269"/>
                </a:cubicBezTo>
                <a:cubicBezTo>
                  <a:pt x="276" y="177"/>
                  <a:pt x="276" y="177"/>
                  <a:pt x="276" y="177"/>
                </a:cubicBezTo>
                <a:cubicBezTo>
                  <a:pt x="276" y="163"/>
                  <a:pt x="283" y="149"/>
                  <a:pt x="304" y="149"/>
                </a:cubicBezTo>
                <a:cubicBezTo>
                  <a:pt x="318" y="149"/>
                  <a:pt x="332" y="163"/>
                  <a:pt x="332" y="177"/>
                </a:cubicBezTo>
                <a:cubicBezTo>
                  <a:pt x="332" y="269"/>
                  <a:pt x="332" y="269"/>
                  <a:pt x="332" y="269"/>
                </a:cubicBezTo>
                <a:cubicBezTo>
                  <a:pt x="424" y="269"/>
                  <a:pt x="424" y="269"/>
                  <a:pt x="424" y="269"/>
                </a:cubicBezTo>
                <a:cubicBezTo>
                  <a:pt x="438" y="269"/>
                  <a:pt x="452" y="283"/>
                  <a:pt x="452" y="297"/>
                </a:cubicBezTo>
                <a:cubicBezTo>
                  <a:pt x="452" y="318"/>
                  <a:pt x="438" y="325"/>
                  <a:pt x="424" y="325"/>
                </a:cubicBezTo>
                <a:close/>
              </a:path>
            </a:pathLst>
          </a:custGeom>
          <a:solidFill>
            <a:srgbClr val="4B5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8" name="Freeform 120">
            <a:extLst>
              <a:ext uri="{FF2B5EF4-FFF2-40B4-BE49-F238E27FC236}">
                <a16:creationId xmlns:a16="http://schemas.microsoft.com/office/drawing/2014/main" id="{F25F09AE-F4A6-DE40-B4F6-EA5372257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8304" y="1123723"/>
            <a:ext cx="218141" cy="218141"/>
          </a:xfrm>
          <a:custGeom>
            <a:avLst/>
            <a:gdLst>
              <a:gd name="T0" fmla="*/ 105780966 w 602"/>
              <a:gd name="T1" fmla="*/ 209178539 h 602"/>
              <a:gd name="T2" fmla="*/ 105780966 w 602"/>
              <a:gd name="T3" fmla="*/ 209178539 h 602"/>
              <a:gd name="T4" fmla="*/ 0 w 602"/>
              <a:gd name="T5" fmla="*/ 103370572 h 602"/>
              <a:gd name="T6" fmla="*/ 105780966 w 602"/>
              <a:gd name="T7" fmla="*/ 0 h 602"/>
              <a:gd name="T8" fmla="*/ 209126123 w 602"/>
              <a:gd name="T9" fmla="*/ 103370572 h 602"/>
              <a:gd name="T10" fmla="*/ 105780966 w 602"/>
              <a:gd name="T11" fmla="*/ 209178539 h 602"/>
              <a:gd name="T12" fmla="*/ 105780966 w 602"/>
              <a:gd name="T13" fmla="*/ 19839235 h 602"/>
              <a:gd name="T14" fmla="*/ 105780966 w 602"/>
              <a:gd name="T15" fmla="*/ 19839235 h 602"/>
              <a:gd name="T16" fmla="*/ 19834172 w 602"/>
              <a:gd name="T17" fmla="*/ 103370572 h 602"/>
              <a:gd name="T18" fmla="*/ 105780966 w 602"/>
              <a:gd name="T19" fmla="*/ 189339305 h 602"/>
              <a:gd name="T20" fmla="*/ 189291951 w 602"/>
              <a:gd name="T21" fmla="*/ 103370572 h 602"/>
              <a:gd name="T22" fmla="*/ 105780966 w 602"/>
              <a:gd name="T23" fmla="*/ 19839235 h 602"/>
              <a:gd name="T24" fmla="*/ 147536458 w 602"/>
              <a:gd name="T25" fmla="*/ 113116297 h 602"/>
              <a:gd name="T26" fmla="*/ 147536458 w 602"/>
              <a:gd name="T27" fmla="*/ 113116297 h 602"/>
              <a:gd name="T28" fmla="*/ 115524203 w 602"/>
              <a:gd name="T29" fmla="*/ 113116297 h 602"/>
              <a:gd name="T30" fmla="*/ 115524203 w 602"/>
              <a:gd name="T31" fmla="*/ 147573154 h 602"/>
              <a:gd name="T32" fmla="*/ 105780966 w 602"/>
              <a:gd name="T33" fmla="*/ 157666664 h 602"/>
              <a:gd name="T34" fmla="*/ 96037729 w 602"/>
              <a:gd name="T35" fmla="*/ 147573154 h 602"/>
              <a:gd name="T36" fmla="*/ 96037729 w 602"/>
              <a:gd name="T37" fmla="*/ 113116297 h 602"/>
              <a:gd name="T38" fmla="*/ 61589664 w 602"/>
              <a:gd name="T39" fmla="*/ 113116297 h 602"/>
              <a:gd name="T40" fmla="*/ 51498730 w 602"/>
              <a:gd name="T41" fmla="*/ 103370572 h 602"/>
              <a:gd name="T42" fmla="*/ 61589664 w 602"/>
              <a:gd name="T43" fmla="*/ 93625812 h 602"/>
              <a:gd name="T44" fmla="*/ 96037729 w 602"/>
              <a:gd name="T45" fmla="*/ 93625812 h 602"/>
              <a:gd name="T46" fmla="*/ 96037729 w 602"/>
              <a:gd name="T47" fmla="*/ 61605385 h 602"/>
              <a:gd name="T48" fmla="*/ 105780966 w 602"/>
              <a:gd name="T49" fmla="*/ 51859661 h 602"/>
              <a:gd name="T50" fmla="*/ 115524203 w 602"/>
              <a:gd name="T51" fmla="*/ 61605385 h 602"/>
              <a:gd name="T52" fmla="*/ 115524203 w 602"/>
              <a:gd name="T53" fmla="*/ 93625812 h 602"/>
              <a:gd name="T54" fmla="*/ 147536458 w 602"/>
              <a:gd name="T55" fmla="*/ 93625812 h 602"/>
              <a:gd name="T56" fmla="*/ 157279695 w 602"/>
              <a:gd name="T57" fmla="*/ 103370572 h 602"/>
              <a:gd name="T58" fmla="*/ 147536458 w 602"/>
              <a:gd name="T59" fmla="*/ 113116297 h 602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602" h="602">
                <a:moveTo>
                  <a:pt x="304" y="601"/>
                </a:moveTo>
                <a:lnTo>
                  <a:pt x="304" y="601"/>
                </a:lnTo>
                <a:cubicBezTo>
                  <a:pt x="134" y="601"/>
                  <a:pt x="0" y="467"/>
                  <a:pt x="0" y="297"/>
                </a:cubicBezTo>
                <a:cubicBezTo>
                  <a:pt x="0" y="135"/>
                  <a:pt x="134" y="0"/>
                  <a:pt x="304" y="0"/>
                </a:cubicBezTo>
                <a:cubicBezTo>
                  <a:pt x="467" y="0"/>
                  <a:pt x="601" y="135"/>
                  <a:pt x="601" y="297"/>
                </a:cubicBezTo>
                <a:cubicBezTo>
                  <a:pt x="601" y="467"/>
                  <a:pt x="467" y="601"/>
                  <a:pt x="304" y="601"/>
                </a:cubicBezTo>
                <a:close/>
                <a:moveTo>
                  <a:pt x="304" y="57"/>
                </a:moveTo>
                <a:lnTo>
                  <a:pt x="304" y="57"/>
                </a:lnTo>
                <a:cubicBezTo>
                  <a:pt x="170" y="57"/>
                  <a:pt x="57" y="163"/>
                  <a:pt x="57" y="297"/>
                </a:cubicBezTo>
                <a:cubicBezTo>
                  <a:pt x="57" y="431"/>
                  <a:pt x="170" y="544"/>
                  <a:pt x="304" y="544"/>
                </a:cubicBezTo>
                <a:cubicBezTo>
                  <a:pt x="438" y="544"/>
                  <a:pt x="544" y="431"/>
                  <a:pt x="544" y="297"/>
                </a:cubicBezTo>
                <a:cubicBezTo>
                  <a:pt x="544" y="163"/>
                  <a:pt x="438" y="57"/>
                  <a:pt x="304" y="57"/>
                </a:cubicBezTo>
                <a:close/>
                <a:moveTo>
                  <a:pt x="424" y="325"/>
                </a:moveTo>
                <a:lnTo>
                  <a:pt x="424" y="325"/>
                </a:lnTo>
                <a:cubicBezTo>
                  <a:pt x="332" y="325"/>
                  <a:pt x="332" y="325"/>
                  <a:pt x="332" y="325"/>
                </a:cubicBezTo>
                <a:cubicBezTo>
                  <a:pt x="332" y="424"/>
                  <a:pt x="332" y="424"/>
                  <a:pt x="332" y="424"/>
                </a:cubicBezTo>
                <a:cubicBezTo>
                  <a:pt x="332" y="438"/>
                  <a:pt x="318" y="453"/>
                  <a:pt x="304" y="453"/>
                </a:cubicBezTo>
                <a:cubicBezTo>
                  <a:pt x="283" y="453"/>
                  <a:pt x="276" y="438"/>
                  <a:pt x="276" y="424"/>
                </a:cubicBezTo>
                <a:cubicBezTo>
                  <a:pt x="276" y="325"/>
                  <a:pt x="276" y="325"/>
                  <a:pt x="276" y="325"/>
                </a:cubicBezTo>
                <a:cubicBezTo>
                  <a:pt x="177" y="325"/>
                  <a:pt x="177" y="325"/>
                  <a:pt x="177" y="325"/>
                </a:cubicBezTo>
                <a:cubicBezTo>
                  <a:pt x="163" y="325"/>
                  <a:pt x="148" y="318"/>
                  <a:pt x="148" y="297"/>
                </a:cubicBezTo>
                <a:cubicBezTo>
                  <a:pt x="148" y="283"/>
                  <a:pt x="163" y="269"/>
                  <a:pt x="177" y="269"/>
                </a:cubicBezTo>
                <a:cubicBezTo>
                  <a:pt x="276" y="269"/>
                  <a:pt x="276" y="269"/>
                  <a:pt x="276" y="269"/>
                </a:cubicBezTo>
                <a:cubicBezTo>
                  <a:pt x="276" y="177"/>
                  <a:pt x="276" y="177"/>
                  <a:pt x="276" y="177"/>
                </a:cubicBezTo>
                <a:cubicBezTo>
                  <a:pt x="276" y="163"/>
                  <a:pt x="283" y="149"/>
                  <a:pt x="304" y="149"/>
                </a:cubicBezTo>
                <a:cubicBezTo>
                  <a:pt x="318" y="149"/>
                  <a:pt x="332" y="163"/>
                  <a:pt x="332" y="177"/>
                </a:cubicBezTo>
                <a:cubicBezTo>
                  <a:pt x="332" y="269"/>
                  <a:pt x="332" y="269"/>
                  <a:pt x="332" y="269"/>
                </a:cubicBezTo>
                <a:cubicBezTo>
                  <a:pt x="424" y="269"/>
                  <a:pt x="424" y="269"/>
                  <a:pt x="424" y="269"/>
                </a:cubicBezTo>
                <a:cubicBezTo>
                  <a:pt x="438" y="269"/>
                  <a:pt x="452" y="283"/>
                  <a:pt x="452" y="297"/>
                </a:cubicBezTo>
                <a:cubicBezTo>
                  <a:pt x="452" y="318"/>
                  <a:pt x="438" y="325"/>
                  <a:pt x="424" y="325"/>
                </a:cubicBezTo>
                <a:close/>
              </a:path>
            </a:pathLst>
          </a:custGeom>
          <a:solidFill>
            <a:srgbClr val="4B5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9" name="Freeform 120">
            <a:extLst>
              <a:ext uri="{FF2B5EF4-FFF2-40B4-BE49-F238E27FC236}">
                <a16:creationId xmlns:a16="http://schemas.microsoft.com/office/drawing/2014/main" id="{56B026D5-47D4-6F41-8B55-CB02474DC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4526" y="1112923"/>
            <a:ext cx="218141" cy="218141"/>
          </a:xfrm>
          <a:custGeom>
            <a:avLst/>
            <a:gdLst>
              <a:gd name="T0" fmla="*/ 105780966 w 602"/>
              <a:gd name="T1" fmla="*/ 209178539 h 602"/>
              <a:gd name="T2" fmla="*/ 105780966 w 602"/>
              <a:gd name="T3" fmla="*/ 209178539 h 602"/>
              <a:gd name="T4" fmla="*/ 0 w 602"/>
              <a:gd name="T5" fmla="*/ 103370572 h 602"/>
              <a:gd name="T6" fmla="*/ 105780966 w 602"/>
              <a:gd name="T7" fmla="*/ 0 h 602"/>
              <a:gd name="T8" fmla="*/ 209126123 w 602"/>
              <a:gd name="T9" fmla="*/ 103370572 h 602"/>
              <a:gd name="T10" fmla="*/ 105780966 w 602"/>
              <a:gd name="T11" fmla="*/ 209178539 h 602"/>
              <a:gd name="T12" fmla="*/ 105780966 w 602"/>
              <a:gd name="T13" fmla="*/ 19839235 h 602"/>
              <a:gd name="T14" fmla="*/ 105780966 w 602"/>
              <a:gd name="T15" fmla="*/ 19839235 h 602"/>
              <a:gd name="T16" fmla="*/ 19834172 w 602"/>
              <a:gd name="T17" fmla="*/ 103370572 h 602"/>
              <a:gd name="T18" fmla="*/ 105780966 w 602"/>
              <a:gd name="T19" fmla="*/ 189339305 h 602"/>
              <a:gd name="T20" fmla="*/ 189291951 w 602"/>
              <a:gd name="T21" fmla="*/ 103370572 h 602"/>
              <a:gd name="T22" fmla="*/ 105780966 w 602"/>
              <a:gd name="T23" fmla="*/ 19839235 h 602"/>
              <a:gd name="T24" fmla="*/ 147536458 w 602"/>
              <a:gd name="T25" fmla="*/ 113116297 h 602"/>
              <a:gd name="T26" fmla="*/ 147536458 w 602"/>
              <a:gd name="T27" fmla="*/ 113116297 h 602"/>
              <a:gd name="T28" fmla="*/ 115524203 w 602"/>
              <a:gd name="T29" fmla="*/ 113116297 h 602"/>
              <a:gd name="T30" fmla="*/ 115524203 w 602"/>
              <a:gd name="T31" fmla="*/ 147573154 h 602"/>
              <a:gd name="T32" fmla="*/ 105780966 w 602"/>
              <a:gd name="T33" fmla="*/ 157666664 h 602"/>
              <a:gd name="T34" fmla="*/ 96037729 w 602"/>
              <a:gd name="T35" fmla="*/ 147573154 h 602"/>
              <a:gd name="T36" fmla="*/ 96037729 w 602"/>
              <a:gd name="T37" fmla="*/ 113116297 h 602"/>
              <a:gd name="T38" fmla="*/ 61589664 w 602"/>
              <a:gd name="T39" fmla="*/ 113116297 h 602"/>
              <a:gd name="T40" fmla="*/ 51498730 w 602"/>
              <a:gd name="T41" fmla="*/ 103370572 h 602"/>
              <a:gd name="T42" fmla="*/ 61589664 w 602"/>
              <a:gd name="T43" fmla="*/ 93625812 h 602"/>
              <a:gd name="T44" fmla="*/ 96037729 w 602"/>
              <a:gd name="T45" fmla="*/ 93625812 h 602"/>
              <a:gd name="T46" fmla="*/ 96037729 w 602"/>
              <a:gd name="T47" fmla="*/ 61605385 h 602"/>
              <a:gd name="T48" fmla="*/ 105780966 w 602"/>
              <a:gd name="T49" fmla="*/ 51859661 h 602"/>
              <a:gd name="T50" fmla="*/ 115524203 w 602"/>
              <a:gd name="T51" fmla="*/ 61605385 h 602"/>
              <a:gd name="T52" fmla="*/ 115524203 w 602"/>
              <a:gd name="T53" fmla="*/ 93625812 h 602"/>
              <a:gd name="T54" fmla="*/ 147536458 w 602"/>
              <a:gd name="T55" fmla="*/ 93625812 h 602"/>
              <a:gd name="T56" fmla="*/ 157279695 w 602"/>
              <a:gd name="T57" fmla="*/ 103370572 h 602"/>
              <a:gd name="T58" fmla="*/ 147536458 w 602"/>
              <a:gd name="T59" fmla="*/ 113116297 h 602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602" h="602">
                <a:moveTo>
                  <a:pt x="304" y="601"/>
                </a:moveTo>
                <a:lnTo>
                  <a:pt x="304" y="601"/>
                </a:lnTo>
                <a:cubicBezTo>
                  <a:pt x="134" y="601"/>
                  <a:pt x="0" y="467"/>
                  <a:pt x="0" y="297"/>
                </a:cubicBezTo>
                <a:cubicBezTo>
                  <a:pt x="0" y="135"/>
                  <a:pt x="134" y="0"/>
                  <a:pt x="304" y="0"/>
                </a:cubicBezTo>
                <a:cubicBezTo>
                  <a:pt x="467" y="0"/>
                  <a:pt x="601" y="135"/>
                  <a:pt x="601" y="297"/>
                </a:cubicBezTo>
                <a:cubicBezTo>
                  <a:pt x="601" y="467"/>
                  <a:pt x="467" y="601"/>
                  <a:pt x="304" y="601"/>
                </a:cubicBezTo>
                <a:close/>
                <a:moveTo>
                  <a:pt x="304" y="57"/>
                </a:moveTo>
                <a:lnTo>
                  <a:pt x="304" y="57"/>
                </a:lnTo>
                <a:cubicBezTo>
                  <a:pt x="170" y="57"/>
                  <a:pt x="57" y="163"/>
                  <a:pt x="57" y="297"/>
                </a:cubicBezTo>
                <a:cubicBezTo>
                  <a:pt x="57" y="431"/>
                  <a:pt x="170" y="544"/>
                  <a:pt x="304" y="544"/>
                </a:cubicBezTo>
                <a:cubicBezTo>
                  <a:pt x="438" y="544"/>
                  <a:pt x="544" y="431"/>
                  <a:pt x="544" y="297"/>
                </a:cubicBezTo>
                <a:cubicBezTo>
                  <a:pt x="544" y="163"/>
                  <a:pt x="438" y="57"/>
                  <a:pt x="304" y="57"/>
                </a:cubicBezTo>
                <a:close/>
                <a:moveTo>
                  <a:pt x="424" y="325"/>
                </a:moveTo>
                <a:lnTo>
                  <a:pt x="424" y="325"/>
                </a:lnTo>
                <a:cubicBezTo>
                  <a:pt x="332" y="325"/>
                  <a:pt x="332" y="325"/>
                  <a:pt x="332" y="325"/>
                </a:cubicBezTo>
                <a:cubicBezTo>
                  <a:pt x="332" y="424"/>
                  <a:pt x="332" y="424"/>
                  <a:pt x="332" y="424"/>
                </a:cubicBezTo>
                <a:cubicBezTo>
                  <a:pt x="332" y="438"/>
                  <a:pt x="318" y="453"/>
                  <a:pt x="304" y="453"/>
                </a:cubicBezTo>
                <a:cubicBezTo>
                  <a:pt x="283" y="453"/>
                  <a:pt x="276" y="438"/>
                  <a:pt x="276" y="424"/>
                </a:cubicBezTo>
                <a:cubicBezTo>
                  <a:pt x="276" y="325"/>
                  <a:pt x="276" y="325"/>
                  <a:pt x="276" y="325"/>
                </a:cubicBezTo>
                <a:cubicBezTo>
                  <a:pt x="177" y="325"/>
                  <a:pt x="177" y="325"/>
                  <a:pt x="177" y="325"/>
                </a:cubicBezTo>
                <a:cubicBezTo>
                  <a:pt x="163" y="325"/>
                  <a:pt x="148" y="318"/>
                  <a:pt x="148" y="297"/>
                </a:cubicBezTo>
                <a:cubicBezTo>
                  <a:pt x="148" y="283"/>
                  <a:pt x="163" y="269"/>
                  <a:pt x="177" y="269"/>
                </a:cubicBezTo>
                <a:cubicBezTo>
                  <a:pt x="276" y="269"/>
                  <a:pt x="276" y="269"/>
                  <a:pt x="276" y="269"/>
                </a:cubicBezTo>
                <a:cubicBezTo>
                  <a:pt x="276" y="177"/>
                  <a:pt x="276" y="177"/>
                  <a:pt x="276" y="177"/>
                </a:cubicBezTo>
                <a:cubicBezTo>
                  <a:pt x="276" y="163"/>
                  <a:pt x="283" y="149"/>
                  <a:pt x="304" y="149"/>
                </a:cubicBezTo>
                <a:cubicBezTo>
                  <a:pt x="318" y="149"/>
                  <a:pt x="332" y="163"/>
                  <a:pt x="332" y="177"/>
                </a:cubicBezTo>
                <a:cubicBezTo>
                  <a:pt x="332" y="269"/>
                  <a:pt x="332" y="269"/>
                  <a:pt x="332" y="269"/>
                </a:cubicBezTo>
                <a:cubicBezTo>
                  <a:pt x="424" y="269"/>
                  <a:pt x="424" y="269"/>
                  <a:pt x="424" y="269"/>
                </a:cubicBezTo>
                <a:cubicBezTo>
                  <a:pt x="438" y="269"/>
                  <a:pt x="452" y="283"/>
                  <a:pt x="452" y="297"/>
                </a:cubicBezTo>
                <a:cubicBezTo>
                  <a:pt x="452" y="318"/>
                  <a:pt x="438" y="325"/>
                  <a:pt x="424" y="325"/>
                </a:cubicBezTo>
                <a:close/>
              </a:path>
            </a:pathLst>
          </a:custGeom>
          <a:solidFill>
            <a:srgbClr val="4B5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0" name="텍스트상자 159">
            <a:extLst>
              <a:ext uri="{FF2B5EF4-FFF2-40B4-BE49-F238E27FC236}">
                <a16:creationId xmlns:a16="http://schemas.microsoft.com/office/drawing/2014/main" id="{CFD8FD06-5275-604B-83C9-D54291E3DD0C}"/>
              </a:ext>
            </a:extLst>
          </p:cNvPr>
          <p:cNvSpPr txBox="1"/>
          <p:nvPr/>
        </p:nvSpPr>
        <p:spPr>
          <a:xfrm>
            <a:off x="7358258" y="907201"/>
            <a:ext cx="330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b="1" dirty="0"/>
              <a:t>…</a:t>
            </a:r>
            <a:endParaRPr kumimoji="1" lang="ko-KR" altLang="en-US" sz="2400" b="1" dirty="0"/>
          </a:p>
        </p:txBody>
      </p:sp>
      <p:sp>
        <p:nvSpPr>
          <p:cNvPr id="161" name="텍스트상자 160">
            <a:extLst>
              <a:ext uri="{FF2B5EF4-FFF2-40B4-BE49-F238E27FC236}">
                <a16:creationId xmlns:a16="http://schemas.microsoft.com/office/drawing/2014/main" id="{EF26DF56-B2D0-BF44-836B-5C49441BA501}"/>
              </a:ext>
            </a:extLst>
          </p:cNvPr>
          <p:cNvSpPr txBox="1"/>
          <p:nvPr/>
        </p:nvSpPr>
        <p:spPr>
          <a:xfrm>
            <a:off x="4947111" y="1874753"/>
            <a:ext cx="3779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Gradient</a:t>
            </a:r>
            <a:r>
              <a:rPr kumimoji="1" lang="ko-KR" altLang="en-US" dirty="0"/>
              <a:t> </a:t>
            </a:r>
            <a:r>
              <a:rPr kumimoji="1" lang="en-US" altLang="ko-KR" dirty="0"/>
              <a:t>Boosting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Regressor</a:t>
            </a:r>
            <a:endParaRPr kumimoji="1" lang="ko-KR" altLang="en-US" dirty="0"/>
          </a:p>
        </p:txBody>
      </p:sp>
      <p:sp>
        <p:nvSpPr>
          <p:cNvPr id="162" name="텍스트상자 161">
            <a:extLst>
              <a:ext uri="{FF2B5EF4-FFF2-40B4-BE49-F238E27FC236}">
                <a16:creationId xmlns:a16="http://schemas.microsoft.com/office/drawing/2014/main" id="{F350C4D0-FC6C-BB41-91FF-DF02A0DF7A1A}"/>
              </a:ext>
            </a:extLst>
          </p:cNvPr>
          <p:cNvSpPr txBox="1"/>
          <p:nvPr/>
        </p:nvSpPr>
        <p:spPr>
          <a:xfrm>
            <a:off x="4839975" y="3799661"/>
            <a:ext cx="3779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Bayesian Optimization</a:t>
            </a:r>
            <a:endParaRPr kumimoji="1" lang="ko-KR" altLang="en-US" dirty="0"/>
          </a:p>
        </p:txBody>
      </p:sp>
      <p:pic>
        <p:nvPicPr>
          <p:cNvPr id="164" name="그림 163">
            <a:extLst>
              <a:ext uri="{FF2B5EF4-FFF2-40B4-BE49-F238E27FC236}">
                <a16:creationId xmlns:a16="http://schemas.microsoft.com/office/drawing/2014/main" id="{BA4B3DB6-3321-0249-82EA-6DA1648AF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799" y="2655094"/>
            <a:ext cx="2488605" cy="1109529"/>
          </a:xfrm>
          <a:prstGeom prst="rect">
            <a:avLst/>
          </a:prstGeom>
        </p:spPr>
      </p:pic>
      <p:pic>
        <p:nvPicPr>
          <p:cNvPr id="165" name="그림 164">
            <a:extLst>
              <a:ext uri="{FF2B5EF4-FFF2-40B4-BE49-F238E27FC236}">
                <a16:creationId xmlns:a16="http://schemas.microsoft.com/office/drawing/2014/main" id="{7F5745FF-971D-8B4F-B4E0-9DD47D398C30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094250" y="2655823"/>
            <a:ext cx="2487600" cy="1108800"/>
          </a:xfrm>
          <a:prstGeom prst="rect">
            <a:avLst/>
          </a:prstGeom>
        </p:spPr>
      </p:pic>
      <p:sp>
        <p:nvSpPr>
          <p:cNvPr id="166" name="Freeform 73">
            <a:extLst>
              <a:ext uri="{FF2B5EF4-FFF2-40B4-BE49-F238E27FC236}">
                <a16:creationId xmlns:a16="http://schemas.microsoft.com/office/drawing/2014/main" id="{67B173DA-AD7F-1F4A-83FE-AA10F87BA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9886" y="2159307"/>
            <a:ext cx="334516" cy="337266"/>
          </a:xfrm>
          <a:custGeom>
            <a:avLst/>
            <a:gdLst>
              <a:gd name="T0" fmla="*/ 551886 w 602"/>
              <a:gd name="T1" fmla="*/ 210082 h 609"/>
              <a:gd name="T2" fmla="*/ 551886 w 602"/>
              <a:gd name="T3" fmla="*/ 210082 h 609"/>
              <a:gd name="T4" fmla="*/ 523954 w 602"/>
              <a:gd name="T5" fmla="*/ 210082 h 609"/>
              <a:gd name="T6" fmla="*/ 510470 w 602"/>
              <a:gd name="T7" fmla="*/ 210082 h 609"/>
              <a:gd name="T8" fmla="*/ 435344 w 602"/>
              <a:gd name="T9" fmla="*/ 210082 h 609"/>
              <a:gd name="T10" fmla="*/ 408376 w 602"/>
              <a:gd name="T11" fmla="*/ 183222 h 609"/>
              <a:gd name="T12" fmla="*/ 435344 w 602"/>
              <a:gd name="T13" fmla="*/ 155403 h 609"/>
              <a:gd name="T14" fmla="*/ 483502 w 602"/>
              <a:gd name="T15" fmla="*/ 155403 h 609"/>
              <a:gd name="T16" fmla="*/ 286056 w 602"/>
              <a:gd name="T17" fmla="*/ 53720 h 609"/>
              <a:gd name="T18" fmla="*/ 54900 w 602"/>
              <a:gd name="T19" fmla="*/ 291620 h 609"/>
              <a:gd name="T20" fmla="*/ 26968 w 602"/>
              <a:gd name="T21" fmla="*/ 318480 h 609"/>
              <a:gd name="T22" fmla="*/ 0 w 602"/>
              <a:gd name="T23" fmla="*/ 291620 h 609"/>
              <a:gd name="T24" fmla="*/ 0 w 602"/>
              <a:gd name="T25" fmla="*/ 291620 h 609"/>
              <a:gd name="T26" fmla="*/ 286056 w 602"/>
              <a:gd name="T27" fmla="*/ 0 h 609"/>
              <a:gd name="T28" fmla="*/ 523954 w 602"/>
              <a:gd name="T29" fmla="*/ 121828 h 609"/>
              <a:gd name="T30" fmla="*/ 523954 w 602"/>
              <a:gd name="T31" fmla="*/ 74824 h 609"/>
              <a:gd name="T32" fmla="*/ 551886 w 602"/>
              <a:gd name="T33" fmla="*/ 47005 h 609"/>
              <a:gd name="T34" fmla="*/ 578854 w 602"/>
              <a:gd name="T35" fmla="*/ 74824 h 609"/>
              <a:gd name="T36" fmla="*/ 578854 w 602"/>
              <a:gd name="T37" fmla="*/ 183222 h 609"/>
              <a:gd name="T38" fmla="*/ 551886 w 602"/>
              <a:gd name="T39" fmla="*/ 210082 h 609"/>
              <a:gd name="T40" fmla="*/ 26968 w 602"/>
              <a:gd name="T41" fmla="*/ 373159 h 609"/>
              <a:gd name="T42" fmla="*/ 26968 w 602"/>
              <a:gd name="T43" fmla="*/ 373159 h 609"/>
              <a:gd name="T44" fmla="*/ 142546 w 602"/>
              <a:gd name="T45" fmla="*/ 373159 h 609"/>
              <a:gd name="T46" fmla="*/ 170478 w 602"/>
              <a:gd name="T47" fmla="*/ 400019 h 609"/>
              <a:gd name="T48" fmla="*/ 142546 w 602"/>
              <a:gd name="T49" fmla="*/ 426878 h 609"/>
              <a:gd name="T50" fmla="*/ 95352 w 602"/>
              <a:gd name="T51" fmla="*/ 426878 h 609"/>
              <a:gd name="T52" fmla="*/ 286056 w 602"/>
              <a:gd name="T53" fmla="*/ 528562 h 609"/>
              <a:gd name="T54" fmla="*/ 523954 w 602"/>
              <a:gd name="T55" fmla="*/ 291620 h 609"/>
              <a:gd name="T56" fmla="*/ 551886 w 602"/>
              <a:gd name="T57" fmla="*/ 264761 h 609"/>
              <a:gd name="T58" fmla="*/ 578854 w 602"/>
              <a:gd name="T59" fmla="*/ 291620 h 609"/>
              <a:gd name="T60" fmla="*/ 578854 w 602"/>
              <a:gd name="T61" fmla="*/ 291620 h 609"/>
              <a:gd name="T62" fmla="*/ 286056 w 602"/>
              <a:gd name="T63" fmla="*/ 583241 h 609"/>
              <a:gd name="T64" fmla="*/ 54900 w 602"/>
              <a:gd name="T65" fmla="*/ 460453 h 609"/>
              <a:gd name="T66" fmla="*/ 54900 w 602"/>
              <a:gd name="T67" fmla="*/ 508417 h 609"/>
              <a:gd name="T68" fmla="*/ 26968 w 602"/>
              <a:gd name="T69" fmla="*/ 535277 h 609"/>
              <a:gd name="T70" fmla="*/ 0 w 602"/>
              <a:gd name="T71" fmla="*/ 508417 h 609"/>
              <a:gd name="T72" fmla="*/ 0 w 602"/>
              <a:gd name="T73" fmla="*/ 400019 h 609"/>
              <a:gd name="T74" fmla="*/ 26968 w 602"/>
              <a:gd name="T75" fmla="*/ 373159 h 609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602" h="609">
                <a:moveTo>
                  <a:pt x="573" y="219"/>
                </a:moveTo>
                <a:lnTo>
                  <a:pt x="573" y="219"/>
                </a:lnTo>
                <a:cubicBezTo>
                  <a:pt x="544" y="219"/>
                  <a:pt x="544" y="219"/>
                  <a:pt x="544" y="219"/>
                </a:cubicBezTo>
                <a:cubicBezTo>
                  <a:pt x="530" y="219"/>
                  <a:pt x="530" y="219"/>
                  <a:pt x="530" y="219"/>
                </a:cubicBezTo>
                <a:cubicBezTo>
                  <a:pt x="452" y="219"/>
                  <a:pt x="452" y="219"/>
                  <a:pt x="452" y="219"/>
                </a:cubicBezTo>
                <a:cubicBezTo>
                  <a:pt x="431" y="219"/>
                  <a:pt x="424" y="205"/>
                  <a:pt x="424" y="191"/>
                </a:cubicBezTo>
                <a:cubicBezTo>
                  <a:pt x="424" y="177"/>
                  <a:pt x="431" y="162"/>
                  <a:pt x="452" y="162"/>
                </a:cubicBezTo>
                <a:cubicBezTo>
                  <a:pt x="502" y="162"/>
                  <a:pt x="502" y="162"/>
                  <a:pt x="502" y="162"/>
                </a:cubicBezTo>
                <a:cubicBezTo>
                  <a:pt x="452" y="99"/>
                  <a:pt x="382" y="56"/>
                  <a:pt x="297" y="56"/>
                </a:cubicBezTo>
                <a:cubicBezTo>
                  <a:pt x="163" y="56"/>
                  <a:pt x="57" y="169"/>
                  <a:pt x="57" y="304"/>
                </a:cubicBezTo>
                <a:cubicBezTo>
                  <a:pt x="57" y="318"/>
                  <a:pt x="42" y="332"/>
                  <a:pt x="28" y="332"/>
                </a:cubicBezTo>
                <a:cubicBezTo>
                  <a:pt x="7" y="332"/>
                  <a:pt x="0" y="318"/>
                  <a:pt x="0" y="304"/>
                </a:cubicBezTo>
                <a:cubicBezTo>
                  <a:pt x="0" y="134"/>
                  <a:pt x="134" y="0"/>
                  <a:pt x="297" y="0"/>
                </a:cubicBezTo>
                <a:cubicBezTo>
                  <a:pt x="403" y="0"/>
                  <a:pt x="488" y="49"/>
                  <a:pt x="544" y="127"/>
                </a:cubicBezTo>
                <a:cubicBezTo>
                  <a:pt x="544" y="78"/>
                  <a:pt x="544" y="78"/>
                  <a:pt x="544" y="78"/>
                </a:cubicBezTo>
                <a:cubicBezTo>
                  <a:pt x="544" y="64"/>
                  <a:pt x="558" y="49"/>
                  <a:pt x="573" y="49"/>
                </a:cubicBezTo>
                <a:cubicBezTo>
                  <a:pt x="587" y="49"/>
                  <a:pt x="601" y="64"/>
                  <a:pt x="601" y="78"/>
                </a:cubicBezTo>
                <a:cubicBezTo>
                  <a:pt x="601" y="191"/>
                  <a:pt x="601" y="191"/>
                  <a:pt x="601" y="191"/>
                </a:cubicBezTo>
                <a:cubicBezTo>
                  <a:pt x="601" y="205"/>
                  <a:pt x="587" y="219"/>
                  <a:pt x="573" y="219"/>
                </a:cubicBezTo>
                <a:close/>
                <a:moveTo>
                  <a:pt x="28" y="389"/>
                </a:moveTo>
                <a:lnTo>
                  <a:pt x="28" y="389"/>
                </a:lnTo>
                <a:cubicBezTo>
                  <a:pt x="148" y="389"/>
                  <a:pt x="148" y="389"/>
                  <a:pt x="148" y="389"/>
                </a:cubicBezTo>
                <a:cubicBezTo>
                  <a:pt x="163" y="389"/>
                  <a:pt x="177" y="403"/>
                  <a:pt x="177" y="417"/>
                </a:cubicBezTo>
                <a:cubicBezTo>
                  <a:pt x="177" y="431"/>
                  <a:pt x="163" y="445"/>
                  <a:pt x="148" y="445"/>
                </a:cubicBezTo>
                <a:cubicBezTo>
                  <a:pt x="99" y="445"/>
                  <a:pt x="99" y="445"/>
                  <a:pt x="99" y="445"/>
                </a:cubicBezTo>
                <a:cubicBezTo>
                  <a:pt x="141" y="509"/>
                  <a:pt x="219" y="551"/>
                  <a:pt x="297" y="551"/>
                </a:cubicBezTo>
                <a:cubicBezTo>
                  <a:pt x="431" y="551"/>
                  <a:pt x="544" y="438"/>
                  <a:pt x="544" y="304"/>
                </a:cubicBezTo>
                <a:cubicBezTo>
                  <a:pt x="544" y="290"/>
                  <a:pt x="558" y="276"/>
                  <a:pt x="573" y="276"/>
                </a:cubicBezTo>
                <a:cubicBezTo>
                  <a:pt x="587" y="276"/>
                  <a:pt x="601" y="290"/>
                  <a:pt x="601" y="304"/>
                </a:cubicBezTo>
                <a:cubicBezTo>
                  <a:pt x="601" y="473"/>
                  <a:pt x="466" y="608"/>
                  <a:pt x="297" y="608"/>
                </a:cubicBezTo>
                <a:cubicBezTo>
                  <a:pt x="198" y="608"/>
                  <a:pt x="106" y="558"/>
                  <a:pt x="57" y="480"/>
                </a:cubicBezTo>
                <a:cubicBezTo>
                  <a:pt x="57" y="530"/>
                  <a:pt x="57" y="530"/>
                  <a:pt x="57" y="530"/>
                </a:cubicBezTo>
                <a:cubicBezTo>
                  <a:pt x="57" y="544"/>
                  <a:pt x="42" y="558"/>
                  <a:pt x="28" y="558"/>
                </a:cubicBezTo>
                <a:cubicBezTo>
                  <a:pt x="7" y="558"/>
                  <a:pt x="0" y="544"/>
                  <a:pt x="0" y="530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403"/>
                  <a:pt x="7" y="389"/>
                  <a:pt x="28" y="389"/>
                </a:cubicBezTo>
                <a:close/>
              </a:path>
            </a:pathLst>
          </a:custGeom>
          <a:solidFill>
            <a:srgbClr val="4B5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7" name="Freeform 73">
            <a:extLst>
              <a:ext uri="{FF2B5EF4-FFF2-40B4-BE49-F238E27FC236}">
                <a16:creationId xmlns:a16="http://schemas.microsoft.com/office/drawing/2014/main" id="{7E12D565-2B5E-7C40-910F-5360BE943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8410" y="2158492"/>
            <a:ext cx="334516" cy="337266"/>
          </a:xfrm>
          <a:custGeom>
            <a:avLst/>
            <a:gdLst>
              <a:gd name="T0" fmla="*/ 551886 w 602"/>
              <a:gd name="T1" fmla="*/ 210082 h 609"/>
              <a:gd name="T2" fmla="*/ 551886 w 602"/>
              <a:gd name="T3" fmla="*/ 210082 h 609"/>
              <a:gd name="T4" fmla="*/ 523954 w 602"/>
              <a:gd name="T5" fmla="*/ 210082 h 609"/>
              <a:gd name="T6" fmla="*/ 510470 w 602"/>
              <a:gd name="T7" fmla="*/ 210082 h 609"/>
              <a:gd name="T8" fmla="*/ 435344 w 602"/>
              <a:gd name="T9" fmla="*/ 210082 h 609"/>
              <a:gd name="T10" fmla="*/ 408376 w 602"/>
              <a:gd name="T11" fmla="*/ 183222 h 609"/>
              <a:gd name="T12" fmla="*/ 435344 w 602"/>
              <a:gd name="T13" fmla="*/ 155403 h 609"/>
              <a:gd name="T14" fmla="*/ 483502 w 602"/>
              <a:gd name="T15" fmla="*/ 155403 h 609"/>
              <a:gd name="T16" fmla="*/ 286056 w 602"/>
              <a:gd name="T17" fmla="*/ 53720 h 609"/>
              <a:gd name="T18" fmla="*/ 54900 w 602"/>
              <a:gd name="T19" fmla="*/ 291620 h 609"/>
              <a:gd name="T20" fmla="*/ 26968 w 602"/>
              <a:gd name="T21" fmla="*/ 318480 h 609"/>
              <a:gd name="T22" fmla="*/ 0 w 602"/>
              <a:gd name="T23" fmla="*/ 291620 h 609"/>
              <a:gd name="T24" fmla="*/ 0 w 602"/>
              <a:gd name="T25" fmla="*/ 291620 h 609"/>
              <a:gd name="T26" fmla="*/ 286056 w 602"/>
              <a:gd name="T27" fmla="*/ 0 h 609"/>
              <a:gd name="T28" fmla="*/ 523954 w 602"/>
              <a:gd name="T29" fmla="*/ 121828 h 609"/>
              <a:gd name="T30" fmla="*/ 523954 w 602"/>
              <a:gd name="T31" fmla="*/ 74824 h 609"/>
              <a:gd name="T32" fmla="*/ 551886 w 602"/>
              <a:gd name="T33" fmla="*/ 47005 h 609"/>
              <a:gd name="T34" fmla="*/ 578854 w 602"/>
              <a:gd name="T35" fmla="*/ 74824 h 609"/>
              <a:gd name="T36" fmla="*/ 578854 w 602"/>
              <a:gd name="T37" fmla="*/ 183222 h 609"/>
              <a:gd name="T38" fmla="*/ 551886 w 602"/>
              <a:gd name="T39" fmla="*/ 210082 h 609"/>
              <a:gd name="T40" fmla="*/ 26968 w 602"/>
              <a:gd name="T41" fmla="*/ 373159 h 609"/>
              <a:gd name="T42" fmla="*/ 26968 w 602"/>
              <a:gd name="T43" fmla="*/ 373159 h 609"/>
              <a:gd name="T44" fmla="*/ 142546 w 602"/>
              <a:gd name="T45" fmla="*/ 373159 h 609"/>
              <a:gd name="T46" fmla="*/ 170478 w 602"/>
              <a:gd name="T47" fmla="*/ 400019 h 609"/>
              <a:gd name="T48" fmla="*/ 142546 w 602"/>
              <a:gd name="T49" fmla="*/ 426878 h 609"/>
              <a:gd name="T50" fmla="*/ 95352 w 602"/>
              <a:gd name="T51" fmla="*/ 426878 h 609"/>
              <a:gd name="T52" fmla="*/ 286056 w 602"/>
              <a:gd name="T53" fmla="*/ 528562 h 609"/>
              <a:gd name="T54" fmla="*/ 523954 w 602"/>
              <a:gd name="T55" fmla="*/ 291620 h 609"/>
              <a:gd name="T56" fmla="*/ 551886 w 602"/>
              <a:gd name="T57" fmla="*/ 264761 h 609"/>
              <a:gd name="T58" fmla="*/ 578854 w 602"/>
              <a:gd name="T59" fmla="*/ 291620 h 609"/>
              <a:gd name="T60" fmla="*/ 578854 w 602"/>
              <a:gd name="T61" fmla="*/ 291620 h 609"/>
              <a:gd name="T62" fmla="*/ 286056 w 602"/>
              <a:gd name="T63" fmla="*/ 583241 h 609"/>
              <a:gd name="T64" fmla="*/ 54900 w 602"/>
              <a:gd name="T65" fmla="*/ 460453 h 609"/>
              <a:gd name="T66" fmla="*/ 54900 w 602"/>
              <a:gd name="T67" fmla="*/ 508417 h 609"/>
              <a:gd name="T68" fmla="*/ 26968 w 602"/>
              <a:gd name="T69" fmla="*/ 535277 h 609"/>
              <a:gd name="T70" fmla="*/ 0 w 602"/>
              <a:gd name="T71" fmla="*/ 508417 h 609"/>
              <a:gd name="T72" fmla="*/ 0 w 602"/>
              <a:gd name="T73" fmla="*/ 400019 h 609"/>
              <a:gd name="T74" fmla="*/ 26968 w 602"/>
              <a:gd name="T75" fmla="*/ 373159 h 609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602" h="609">
                <a:moveTo>
                  <a:pt x="573" y="219"/>
                </a:moveTo>
                <a:lnTo>
                  <a:pt x="573" y="219"/>
                </a:lnTo>
                <a:cubicBezTo>
                  <a:pt x="544" y="219"/>
                  <a:pt x="544" y="219"/>
                  <a:pt x="544" y="219"/>
                </a:cubicBezTo>
                <a:cubicBezTo>
                  <a:pt x="530" y="219"/>
                  <a:pt x="530" y="219"/>
                  <a:pt x="530" y="219"/>
                </a:cubicBezTo>
                <a:cubicBezTo>
                  <a:pt x="452" y="219"/>
                  <a:pt x="452" y="219"/>
                  <a:pt x="452" y="219"/>
                </a:cubicBezTo>
                <a:cubicBezTo>
                  <a:pt x="431" y="219"/>
                  <a:pt x="424" y="205"/>
                  <a:pt x="424" y="191"/>
                </a:cubicBezTo>
                <a:cubicBezTo>
                  <a:pt x="424" y="177"/>
                  <a:pt x="431" y="162"/>
                  <a:pt x="452" y="162"/>
                </a:cubicBezTo>
                <a:cubicBezTo>
                  <a:pt x="502" y="162"/>
                  <a:pt x="502" y="162"/>
                  <a:pt x="502" y="162"/>
                </a:cubicBezTo>
                <a:cubicBezTo>
                  <a:pt x="452" y="99"/>
                  <a:pt x="382" y="56"/>
                  <a:pt x="297" y="56"/>
                </a:cubicBezTo>
                <a:cubicBezTo>
                  <a:pt x="163" y="56"/>
                  <a:pt x="57" y="169"/>
                  <a:pt x="57" y="304"/>
                </a:cubicBezTo>
                <a:cubicBezTo>
                  <a:pt x="57" y="318"/>
                  <a:pt x="42" y="332"/>
                  <a:pt x="28" y="332"/>
                </a:cubicBezTo>
                <a:cubicBezTo>
                  <a:pt x="7" y="332"/>
                  <a:pt x="0" y="318"/>
                  <a:pt x="0" y="304"/>
                </a:cubicBezTo>
                <a:cubicBezTo>
                  <a:pt x="0" y="134"/>
                  <a:pt x="134" y="0"/>
                  <a:pt x="297" y="0"/>
                </a:cubicBezTo>
                <a:cubicBezTo>
                  <a:pt x="403" y="0"/>
                  <a:pt x="488" y="49"/>
                  <a:pt x="544" y="127"/>
                </a:cubicBezTo>
                <a:cubicBezTo>
                  <a:pt x="544" y="78"/>
                  <a:pt x="544" y="78"/>
                  <a:pt x="544" y="78"/>
                </a:cubicBezTo>
                <a:cubicBezTo>
                  <a:pt x="544" y="64"/>
                  <a:pt x="558" y="49"/>
                  <a:pt x="573" y="49"/>
                </a:cubicBezTo>
                <a:cubicBezTo>
                  <a:pt x="587" y="49"/>
                  <a:pt x="601" y="64"/>
                  <a:pt x="601" y="78"/>
                </a:cubicBezTo>
                <a:cubicBezTo>
                  <a:pt x="601" y="191"/>
                  <a:pt x="601" y="191"/>
                  <a:pt x="601" y="191"/>
                </a:cubicBezTo>
                <a:cubicBezTo>
                  <a:pt x="601" y="205"/>
                  <a:pt x="587" y="219"/>
                  <a:pt x="573" y="219"/>
                </a:cubicBezTo>
                <a:close/>
                <a:moveTo>
                  <a:pt x="28" y="389"/>
                </a:moveTo>
                <a:lnTo>
                  <a:pt x="28" y="389"/>
                </a:lnTo>
                <a:cubicBezTo>
                  <a:pt x="148" y="389"/>
                  <a:pt x="148" y="389"/>
                  <a:pt x="148" y="389"/>
                </a:cubicBezTo>
                <a:cubicBezTo>
                  <a:pt x="163" y="389"/>
                  <a:pt x="177" y="403"/>
                  <a:pt x="177" y="417"/>
                </a:cubicBezTo>
                <a:cubicBezTo>
                  <a:pt x="177" y="431"/>
                  <a:pt x="163" y="445"/>
                  <a:pt x="148" y="445"/>
                </a:cubicBezTo>
                <a:cubicBezTo>
                  <a:pt x="99" y="445"/>
                  <a:pt x="99" y="445"/>
                  <a:pt x="99" y="445"/>
                </a:cubicBezTo>
                <a:cubicBezTo>
                  <a:pt x="141" y="509"/>
                  <a:pt x="219" y="551"/>
                  <a:pt x="297" y="551"/>
                </a:cubicBezTo>
                <a:cubicBezTo>
                  <a:pt x="431" y="551"/>
                  <a:pt x="544" y="438"/>
                  <a:pt x="544" y="304"/>
                </a:cubicBezTo>
                <a:cubicBezTo>
                  <a:pt x="544" y="290"/>
                  <a:pt x="558" y="276"/>
                  <a:pt x="573" y="276"/>
                </a:cubicBezTo>
                <a:cubicBezTo>
                  <a:pt x="587" y="276"/>
                  <a:pt x="601" y="290"/>
                  <a:pt x="601" y="304"/>
                </a:cubicBezTo>
                <a:cubicBezTo>
                  <a:pt x="601" y="473"/>
                  <a:pt x="466" y="608"/>
                  <a:pt x="297" y="608"/>
                </a:cubicBezTo>
                <a:cubicBezTo>
                  <a:pt x="198" y="608"/>
                  <a:pt x="106" y="558"/>
                  <a:pt x="57" y="480"/>
                </a:cubicBezTo>
                <a:cubicBezTo>
                  <a:pt x="57" y="530"/>
                  <a:pt x="57" y="530"/>
                  <a:pt x="57" y="530"/>
                </a:cubicBezTo>
                <a:cubicBezTo>
                  <a:pt x="57" y="544"/>
                  <a:pt x="42" y="558"/>
                  <a:pt x="28" y="558"/>
                </a:cubicBezTo>
                <a:cubicBezTo>
                  <a:pt x="7" y="558"/>
                  <a:pt x="0" y="544"/>
                  <a:pt x="0" y="530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403"/>
                  <a:pt x="7" y="389"/>
                  <a:pt x="28" y="389"/>
                </a:cubicBezTo>
                <a:close/>
              </a:path>
            </a:pathLst>
          </a:custGeom>
          <a:solidFill>
            <a:srgbClr val="4B5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F6A221FC-96BE-DC45-B405-7978EFF3304A}"/>
              </a:ext>
            </a:extLst>
          </p:cNvPr>
          <p:cNvSpPr/>
          <p:nvPr/>
        </p:nvSpPr>
        <p:spPr>
          <a:xfrm>
            <a:off x="1990386" y="1191064"/>
            <a:ext cx="267151" cy="26715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0" name="Freeform 15">
            <a:extLst>
              <a:ext uri="{FF2B5EF4-FFF2-40B4-BE49-F238E27FC236}">
                <a16:creationId xmlns:a16="http://schemas.microsoft.com/office/drawing/2014/main" id="{99E0CDFC-2602-7C44-8CCF-B2E6895A3E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4490" y="2226194"/>
            <a:ext cx="271113" cy="269402"/>
          </a:xfrm>
          <a:custGeom>
            <a:avLst/>
            <a:gdLst>
              <a:gd name="T0" fmla="*/ 213 w 417"/>
              <a:gd name="T1" fmla="*/ 0 h 417"/>
              <a:gd name="T2" fmla="*/ 213 w 417"/>
              <a:gd name="T3" fmla="*/ 0 h 417"/>
              <a:gd name="T4" fmla="*/ 0 w 417"/>
              <a:gd name="T5" fmla="*/ 204 h 417"/>
              <a:gd name="T6" fmla="*/ 213 w 417"/>
              <a:gd name="T7" fmla="*/ 416 h 417"/>
              <a:gd name="T8" fmla="*/ 416 w 417"/>
              <a:gd name="T9" fmla="*/ 204 h 417"/>
              <a:gd name="T10" fmla="*/ 213 w 417"/>
              <a:gd name="T11" fmla="*/ 0 h 417"/>
              <a:gd name="T12" fmla="*/ 257 w 417"/>
              <a:gd name="T13" fmla="*/ 204 h 417"/>
              <a:gd name="T14" fmla="*/ 257 w 417"/>
              <a:gd name="T15" fmla="*/ 204 h 417"/>
              <a:gd name="T16" fmla="*/ 328 w 417"/>
              <a:gd name="T17" fmla="*/ 284 h 417"/>
              <a:gd name="T18" fmla="*/ 284 w 417"/>
              <a:gd name="T19" fmla="*/ 328 h 417"/>
              <a:gd name="T20" fmla="*/ 213 w 417"/>
              <a:gd name="T21" fmla="*/ 248 h 417"/>
              <a:gd name="T22" fmla="*/ 132 w 417"/>
              <a:gd name="T23" fmla="*/ 328 h 417"/>
              <a:gd name="T24" fmla="*/ 88 w 417"/>
              <a:gd name="T25" fmla="*/ 284 h 417"/>
              <a:gd name="T26" fmla="*/ 168 w 417"/>
              <a:gd name="T27" fmla="*/ 204 h 417"/>
              <a:gd name="T28" fmla="*/ 88 w 417"/>
              <a:gd name="T29" fmla="*/ 134 h 417"/>
              <a:gd name="T30" fmla="*/ 132 w 417"/>
              <a:gd name="T31" fmla="*/ 89 h 417"/>
              <a:gd name="T32" fmla="*/ 213 w 417"/>
              <a:gd name="T33" fmla="*/ 159 h 417"/>
              <a:gd name="T34" fmla="*/ 284 w 417"/>
              <a:gd name="T35" fmla="*/ 89 h 417"/>
              <a:gd name="T36" fmla="*/ 328 w 417"/>
              <a:gd name="T37" fmla="*/ 134 h 417"/>
              <a:gd name="T38" fmla="*/ 257 w 417"/>
              <a:gd name="T39" fmla="*/ 204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17" h="417">
                <a:moveTo>
                  <a:pt x="213" y="0"/>
                </a:moveTo>
                <a:lnTo>
                  <a:pt x="213" y="0"/>
                </a:lnTo>
                <a:cubicBezTo>
                  <a:pt x="97" y="0"/>
                  <a:pt x="0" y="89"/>
                  <a:pt x="0" y="204"/>
                </a:cubicBezTo>
                <a:cubicBezTo>
                  <a:pt x="0" y="319"/>
                  <a:pt x="97" y="416"/>
                  <a:pt x="213" y="416"/>
                </a:cubicBezTo>
                <a:cubicBezTo>
                  <a:pt x="328" y="416"/>
                  <a:pt x="416" y="319"/>
                  <a:pt x="416" y="204"/>
                </a:cubicBezTo>
                <a:cubicBezTo>
                  <a:pt x="416" y="89"/>
                  <a:pt x="328" y="0"/>
                  <a:pt x="213" y="0"/>
                </a:cubicBezTo>
                <a:close/>
                <a:moveTo>
                  <a:pt x="257" y="204"/>
                </a:moveTo>
                <a:lnTo>
                  <a:pt x="257" y="204"/>
                </a:lnTo>
                <a:cubicBezTo>
                  <a:pt x="328" y="284"/>
                  <a:pt x="328" y="284"/>
                  <a:pt x="328" y="284"/>
                </a:cubicBezTo>
                <a:cubicBezTo>
                  <a:pt x="284" y="328"/>
                  <a:pt x="284" y="328"/>
                  <a:pt x="284" y="328"/>
                </a:cubicBezTo>
                <a:cubicBezTo>
                  <a:pt x="213" y="248"/>
                  <a:pt x="213" y="248"/>
                  <a:pt x="213" y="248"/>
                </a:cubicBezTo>
                <a:cubicBezTo>
                  <a:pt x="132" y="328"/>
                  <a:pt x="132" y="328"/>
                  <a:pt x="132" y="328"/>
                </a:cubicBezTo>
                <a:cubicBezTo>
                  <a:pt x="88" y="284"/>
                  <a:pt x="88" y="284"/>
                  <a:pt x="88" y="284"/>
                </a:cubicBezTo>
                <a:cubicBezTo>
                  <a:pt x="168" y="204"/>
                  <a:pt x="168" y="204"/>
                  <a:pt x="168" y="204"/>
                </a:cubicBezTo>
                <a:cubicBezTo>
                  <a:pt x="88" y="134"/>
                  <a:pt x="88" y="134"/>
                  <a:pt x="88" y="134"/>
                </a:cubicBezTo>
                <a:cubicBezTo>
                  <a:pt x="132" y="89"/>
                  <a:pt x="132" y="89"/>
                  <a:pt x="132" y="89"/>
                </a:cubicBezTo>
                <a:cubicBezTo>
                  <a:pt x="213" y="159"/>
                  <a:pt x="213" y="159"/>
                  <a:pt x="213" y="159"/>
                </a:cubicBezTo>
                <a:cubicBezTo>
                  <a:pt x="284" y="89"/>
                  <a:pt x="284" y="89"/>
                  <a:pt x="284" y="89"/>
                </a:cubicBezTo>
                <a:cubicBezTo>
                  <a:pt x="328" y="134"/>
                  <a:pt x="328" y="134"/>
                  <a:pt x="328" y="134"/>
                </a:cubicBezTo>
                <a:lnTo>
                  <a:pt x="257" y="204"/>
                </a:lnTo>
                <a:close/>
              </a:path>
            </a:pathLst>
          </a:custGeom>
          <a:solidFill>
            <a:srgbClr val="4B5050"/>
          </a:solidFill>
          <a:ln>
            <a:noFill/>
          </a:ln>
          <a:effectLst/>
          <a:extLst/>
        </p:spPr>
        <p:txBody>
          <a:bodyPr wrap="none" lIns="91424" tIns="45712" rIns="91424" bIns="45712" anchor="ctr"/>
          <a:lstStyle/>
          <a:p>
            <a:pPr defTabSz="1218987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171" name="Freeform 15">
            <a:extLst>
              <a:ext uri="{FF2B5EF4-FFF2-40B4-BE49-F238E27FC236}">
                <a16:creationId xmlns:a16="http://schemas.microsoft.com/office/drawing/2014/main" id="{BA97CB1B-0AE2-AD44-A061-55F1505BB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4151" y="3295793"/>
            <a:ext cx="271113" cy="269402"/>
          </a:xfrm>
          <a:custGeom>
            <a:avLst/>
            <a:gdLst>
              <a:gd name="T0" fmla="*/ 213 w 417"/>
              <a:gd name="T1" fmla="*/ 0 h 417"/>
              <a:gd name="T2" fmla="*/ 213 w 417"/>
              <a:gd name="T3" fmla="*/ 0 h 417"/>
              <a:gd name="T4" fmla="*/ 0 w 417"/>
              <a:gd name="T5" fmla="*/ 204 h 417"/>
              <a:gd name="T6" fmla="*/ 213 w 417"/>
              <a:gd name="T7" fmla="*/ 416 h 417"/>
              <a:gd name="T8" fmla="*/ 416 w 417"/>
              <a:gd name="T9" fmla="*/ 204 h 417"/>
              <a:gd name="T10" fmla="*/ 213 w 417"/>
              <a:gd name="T11" fmla="*/ 0 h 417"/>
              <a:gd name="T12" fmla="*/ 257 w 417"/>
              <a:gd name="T13" fmla="*/ 204 h 417"/>
              <a:gd name="T14" fmla="*/ 257 w 417"/>
              <a:gd name="T15" fmla="*/ 204 h 417"/>
              <a:gd name="T16" fmla="*/ 328 w 417"/>
              <a:gd name="T17" fmla="*/ 284 h 417"/>
              <a:gd name="T18" fmla="*/ 284 w 417"/>
              <a:gd name="T19" fmla="*/ 328 h 417"/>
              <a:gd name="T20" fmla="*/ 213 w 417"/>
              <a:gd name="T21" fmla="*/ 248 h 417"/>
              <a:gd name="T22" fmla="*/ 132 w 417"/>
              <a:gd name="T23" fmla="*/ 328 h 417"/>
              <a:gd name="T24" fmla="*/ 88 w 417"/>
              <a:gd name="T25" fmla="*/ 284 h 417"/>
              <a:gd name="T26" fmla="*/ 168 w 417"/>
              <a:gd name="T27" fmla="*/ 204 h 417"/>
              <a:gd name="T28" fmla="*/ 88 w 417"/>
              <a:gd name="T29" fmla="*/ 134 h 417"/>
              <a:gd name="T30" fmla="*/ 132 w 417"/>
              <a:gd name="T31" fmla="*/ 89 h 417"/>
              <a:gd name="T32" fmla="*/ 213 w 417"/>
              <a:gd name="T33" fmla="*/ 159 h 417"/>
              <a:gd name="T34" fmla="*/ 284 w 417"/>
              <a:gd name="T35" fmla="*/ 89 h 417"/>
              <a:gd name="T36" fmla="*/ 328 w 417"/>
              <a:gd name="T37" fmla="*/ 134 h 417"/>
              <a:gd name="T38" fmla="*/ 257 w 417"/>
              <a:gd name="T39" fmla="*/ 204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17" h="417">
                <a:moveTo>
                  <a:pt x="213" y="0"/>
                </a:moveTo>
                <a:lnTo>
                  <a:pt x="213" y="0"/>
                </a:lnTo>
                <a:cubicBezTo>
                  <a:pt x="97" y="0"/>
                  <a:pt x="0" y="89"/>
                  <a:pt x="0" y="204"/>
                </a:cubicBezTo>
                <a:cubicBezTo>
                  <a:pt x="0" y="319"/>
                  <a:pt x="97" y="416"/>
                  <a:pt x="213" y="416"/>
                </a:cubicBezTo>
                <a:cubicBezTo>
                  <a:pt x="328" y="416"/>
                  <a:pt x="416" y="319"/>
                  <a:pt x="416" y="204"/>
                </a:cubicBezTo>
                <a:cubicBezTo>
                  <a:pt x="416" y="89"/>
                  <a:pt x="328" y="0"/>
                  <a:pt x="213" y="0"/>
                </a:cubicBezTo>
                <a:close/>
                <a:moveTo>
                  <a:pt x="257" y="204"/>
                </a:moveTo>
                <a:lnTo>
                  <a:pt x="257" y="204"/>
                </a:lnTo>
                <a:cubicBezTo>
                  <a:pt x="328" y="284"/>
                  <a:pt x="328" y="284"/>
                  <a:pt x="328" y="284"/>
                </a:cubicBezTo>
                <a:cubicBezTo>
                  <a:pt x="284" y="328"/>
                  <a:pt x="284" y="328"/>
                  <a:pt x="284" y="328"/>
                </a:cubicBezTo>
                <a:cubicBezTo>
                  <a:pt x="213" y="248"/>
                  <a:pt x="213" y="248"/>
                  <a:pt x="213" y="248"/>
                </a:cubicBezTo>
                <a:cubicBezTo>
                  <a:pt x="132" y="328"/>
                  <a:pt x="132" y="328"/>
                  <a:pt x="132" y="328"/>
                </a:cubicBezTo>
                <a:cubicBezTo>
                  <a:pt x="88" y="284"/>
                  <a:pt x="88" y="284"/>
                  <a:pt x="88" y="284"/>
                </a:cubicBezTo>
                <a:cubicBezTo>
                  <a:pt x="168" y="204"/>
                  <a:pt x="168" y="204"/>
                  <a:pt x="168" y="204"/>
                </a:cubicBezTo>
                <a:cubicBezTo>
                  <a:pt x="88" y="134"/>
                  <a:pt x="88" y="134"/>
                  <a:pt x="88" y="134"/>
                </a:cubicBezTo>
                <a:cubicBezTo>
                  <a:pt x="132" y="89"/>
                  <a:pt x="132" y="89"/>
                  <a:pt x="132" y="89"/>
                </a:cubicBezTo>
                <a:cubicBezTo>
                  <a:pt x="213" y="159"/>
                  <a:pt x="213" y="159"/>
                  <a:pt x="213" y="159"/>
                </a:cubicBezTo>
                <a:cubicBezTo>
                  <a:pt x="284" y="89"/>
                  <a:pt x="284" y="89"/>
                  <a:pt x="284" y="89"/>
                </a:cubicBezTo>
                <a:cubicBezTo>
                  <a:pt x="328" y="134"/>
                  <a:pt x="328" y="134"/>
                  <a:pt x="328" y="134"/>
                </a:cubicBezTo>
                <a:lnTo>
                  <a:pt x="257" y="204"/>
                </a:lnTo>
                <a:close/>
              </a:path>
            </a:pathLst>
          </a:custGeom>
          <a:solidFill>
            <a:srgbClr val="4B5050"/>
          </a:solidFill>
          <a:ln>
            <a:noFill/>
          </a:ln>
          <a:effectLst/>
          <a:extLst/>
        </p:spPr>
        <p:txBody>
          <a:bodyPr wrap="none" lIns="91424" tIns="45712" rIns="91424" bIns="45712" anchor="ctr"/>
          <a:lstStyle/>
          <a:p>
            <a:pPr defTabSz="1218987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173" name="모서리가 둥근 직사각형 172">
            <a:extLst>
              <a:ext uri="{FF2B5EF4-FFF2-40B4-BE49-F238E27FC236}">
                <a16:creationId xmlns:a16="http://schemas.microsoft.com/office/drawing/2014/main" id="{3A83FCB5-B2C2-F04B-8C7E-BB77BF4E6419}"/>
              </a:ext>
            </a:extLst>
          </p:cNvPr>
          <p:cNvSpPr/>
          <p:nvPr/>
        </p:nvSpPr>
        <p:spPr>
          <a:xfrm>
            <a:off x="2767575" y="484094"/>
            <a:ext cx="1086282" cy="3829737"/>
          </a:xfrm>
          <a:prstGeom prst="round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4" name="텍스트상자 173">
            <a:extLst>
              <a:ext uri="{FF2B5EF4-FFF2-40B4-BE49-F238E27FC236}">
                <a16:creationId xmlns:a16="http://schemas.microsoft.com/office/drawing/2014/main" id="{4D236A7B-FDCE-CA49-8F5F-42BDBAD5C481}"/>
              </a:ext>
            </a:extLst>
          </p:cNvPr>
          <p:cNvSpPr txBox="1"/>
          <p:nvPr/>
        </p:nvSpPr>
        <p:spPr>
          <a:xfrm>
            <a:off x="2641103" y="4261342"/>
            <a:ext cx="1339226" cy="7109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Feature extraction</a:t>
            </a:r>
            <a:endParaRPr kumimoji="1" lang="ko-KR" altLang="en-US" dirty="0"/>
          </a:p>
        </p:txBody>
      </p:sp>
      <p:sp>
        <p:nvSpPr>
          <p:cNvPr id="175" name="모서리가 둥근 직사각형 174">
            <a:extLst>
              <a:ext uri="{FF2B5EF4-FFF2-40B4-BE49-F238E27FC236}">
                <a16:creationId xmlns:a16="http://schemas.microsoft.com/office/drawing/2014/main" id="{529228EC-231E-B44E-A9A4-30BBDDE9E8C0}"/>
              </a:ext>
            </a:extLst>
          </p:cNvPr>
          <p:cNvSpPr/>
          <p:nvPr/>
        </p:nvSpPr>
        <p:spPr>
          <a:xfrm>
            <a:off x="4014913" y="484093"/>
            <a:ext cx="5458530" cy="3829737"/>
          </a:xfrm>
          <a:prstGeom prst="round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45113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34</Words>
  <Application>Microsoft Macintosh PowerPoint</Application>
  <PresentationFormat>와이드스크린</PresentationFormat>
  <Paragraphs>18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Kyungyong Lee</cp:lastModifiedBy>
  <cp:revision>13</cp:revision>
  <dcterms:created xsi:type="dcterms:W3CDTF">2018-01-27T07:29:36Z</dcterms:created>
  <dcterms:modified xsi:type="dcterms:W3CDTF">2018-01-27T09:16:48Z</dcterms:modified>
</cp:coreProperties>
</file>