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61" r:id="rId3"/>
    <p:sldId id="258" r:id="rId4"/>
    <p:sldId id="264" r:id="rId5"/>
    <p:sldId id="263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8"/>
    <p:restoredTop sz="71039"/>
  </p:normalViewPr>
  <p:slideViewPr>
    <p:cSldViewPr snapToGrid="0" snapToObjects="1">
      <p:cViewPr varScale="1">
        <p:scale>
          <a:sx n="69" d="100"/>
          <a:sy n="69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5157-C15D-6441-B6C3-3A0B21477AC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3EEB-FE08-8C4E-9062-34EB3551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EE76-CFBE-FD44-9C13-630DC80425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EE76-CFBE-FD44-9C13-630DC80425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EE76-CFBE-FD44-9C13-630DC80425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EE76-CFBE-FD44-9C13-630DC80425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7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2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5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9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9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5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1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6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3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8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A113-F7A8-ED48-A46A-2ECA06693D6F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B862-F22B-4D40-919B-4542AFB258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3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067864" y="0"/>
            <a:ext cx="5124136" cy="6871381"/>
            <a:chOff x="5294562" y="-10684"/>
            <a:chExt cx="3859054" cy="5174926"/>
          </a:xfrm>
        </p:grpSpPr>
        <p:sp>
          <p:nvSpPr>
            <p:cNvPr id="7" name="직사각형 6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/>
            </a:p>
          </p:txBody>
        </p:sp>
      </p:grpSp>
      <p:sp>
        <p:nvSpPr>
          <p:cNvPr id="9" name="직각 삼각형 8"/>
          <p:cNvSpPr/>
          <p:nvPr/>
        </p:nvSpPr>
        <p:spPr>
          <a:xfrm rot="5400000" flipH="1" flipV="1">
            <a:off x="5927741" y="593741"/>
            <a:ext cx="2783443" cy="9745075"/>
          </a:xfrm>
          <a:prstGeom prst="rtTriangl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10" name="직각 삼각형 9"/>
          <p:cNvSpPr/>
          <p:nvPr/>
        </p:nvSpPr>
        <p:spPr>
          <a:xfrm rot="5400000" flipH="1" flipV="1">
            <a:off x="4148603" y="-1157841"/>
            <a:ext cx="6335332" cy="9751462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 dirty="0"/>
          </a:p>
        </p:txBody>
      </p:sp>
      <p:sp>
        <p:nvSpPr>
          <p:cNvPr id="12" name="TextBox 11"/>
          <p:cNvSpPr txBox="1"/>
          <p:nvPr/>
        </p:nvSpPr>
        <p:spPr>
          <a:xfrm>
            <a:off x="1760078" y="2595003"/>
            <a:ext cx="7287572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캡스톤 프로젝트</a:t>
            </a:r>
            <a:r>
              <a:rPr lang="en-US" altLang="ko-KR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리팩토링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0076" y="1760020"/>
            <a:ext cx="2684171" cy="83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구름 </a:t>
            </a:r>
            <a:r>
              <a:rPr lang="en-US" altLang="ko-KR" sz="4812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endParaRPr lang="ko-KR" altLang="en-US" sz="4812" b="1" dirty="0">
              <a:solidFill>
                <a:schemeClr val="accent6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3821" y="6035448"/>
            <a:ext cx="2664512" cy="709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채한울</a:t>
            </a:r>
            <a:r>
              <a:rPr lang="en-US" altLang="ko-KR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이창현</a:t>
            </a:r>
            <a:r>
              <a:rPr lang="en-US" altLang="ko-KR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송재영</a:t>
            </a:r>
            <a:endParaRPr lang="en-US" altLang="ko-KR" sz="2005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이정화</a:t>
            </a:r>
            <a:r>
              <a:rPr lang="en-US" altLang="ko-KR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5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진희상</a:t>
            </a:r>
            <a:endParaRPr lang="ko-KR" altLang="en-US" sz="2005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794" y="1511485"/>
            <a:ext cx="5717363" cy="965901"/>
          </a:xfrm>
        </p:spPr>
        <p:txBody>
          <a:bodyPr>
            <a:normAutofit/>
          </a:bodyPr>
          <a:lstStyle/>
          <a:p>
            <a:r>
              <a:rPr kumimoji="1" lang="en-US" altLang="ko-KR" sz="3000" dirty="0" smtClean="0"/>
              <a:t>Path / Size / ID / </a:t>
            </a:r>
            <a:r>
              <a:rPr kumimoji="1" lang="en-US" altLang="ko-KR" sz="3000" dirty="0" err="1" smtClean="0"/>
              <a:t>isFolder</a:t>
            </a:r>
            <a:endParaRPr kumimoji="1"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5565"/>
            <a:ext cx="10312400" cy="33782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메타 데이터 목록 다운로드 방식</a:t>
            </a:r>
            <a:endParaRPr kumimoji="1"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67434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12964" y="1512648"/>
            <a:ext cx="3592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folder_id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694" y="1512648"/>
            <a:ext cx="2940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(root)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680638" y="2068685"/>
            <a:ext cx="4090154" cy="556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0" y="2902740"/>
            <a:ext cx="6877949" cy="5805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4410" y="2346703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694" y="1512648"/>
            <a:ext cx="2940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(root)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680638" y="2068685"/>
            <a:ext cx="4090154" cy="556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0" y="2902740"/>
            <a:ext cx="6877949" cy="5805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4410" y="2346703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80515" y="3859352"/>
            <a:ext cx="4190277" cy="44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4324" y="4188145"/>
            <a:ext cx="43226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If(item[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 == FOLDER)</a:t>
            </a:r>
          </a:p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	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694" y="1512648"/>
            <a:ext cx="2940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(root)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680638" y="2068685"/>
            <a:ext cx="4090154" cy="556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0" y="2902740"/>
            <a:ext cx="6877949" cy="5805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4410" y="2346703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80515" y="3859352"/>
            <a:ext cx="4190277" cy="44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5728314"/>
            <a:ext cx="8724900" cy="34290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3514325" y="5049919"/>
            <a:ext cx="4162382" cy="56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5653" y="5251260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4324" y="4188145"/>
            <a:ext cx="43226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If(item[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 == FOLDER)</a:t>
            </a:r>
          </a:p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	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6776" y="2924603"/>
            <a:ext cx="6152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 smtClean="0"/>
              <a:t>API_Time</a:t>
            </a:r>
            <a:r>
              <a:rPr kumimoji="1" lang="en-US" altLang="ko-KR" sz="4000" dirty="0" smtClean="0"/>
              <a:t> = about 1.5 sec</a:t>
            </a:r>
            <a:endParaRPr kumimoji="1"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197759" y="1514748"/>
            <a:ext cx="665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API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6776" y="2924603"/>
            <a:ext cx="6152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 smtClean="0"/>
              <a:t>API_Time</a:t>
            </a:r>
            <a:r>
              <a:rPr kumimoji="1" lang="en-US" altLang="ko-KR" sz="4000" dirty="0" smtClean="0"/>
              <a:t> = about 1.5 sec</a:t>
            </a:r>
            <a:endParaRPr kumimoji="1"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197759" y="1514748"/>
            <a:ext cx="665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API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03" y="2924603"/>
            <a:ext cx="7268451" cy="23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지난번 방식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49" y="708321"/>
            <a:ext cx="1442295" cy="145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5056" y="224201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7937" y="2924603"/>
            <a:ext cx="474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Time </a:t>
            </a:r>
            <a:r>
              <a:rPr kumimoji="1" lang="en-US" altLang="ko-KR" sz="4000" smtClean="0"/>
              <a:t>= 1.5 * Folder</a:t>
            </a:r>
            <a:endParaRPr kumimoji="1"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197759" y="1514748"/>
            <a:ext cx="665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API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21" y="474405"/>
            <a:ext cx="1442295" cy="1450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7828" y="200810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15" name="액자 14"/>
          <p:cNvSpPr/>
          <p:nvPr/>
        </p:nvSpPr>
        <p:spPr>
          <a:xfrm>
            <a:off x="7214229" y="2520715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409160" y="2738800"/>
            <a:ext cx="1798636" cy="1780037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폴더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7000" y="4199860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기타 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휴지통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공유 파일</a:t>
            </a:r>
            <a:r>
              <a:rPr kumimoji="1"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21" y="474405"/>
            <a:ext cx="1442295" cy="1450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7828" y="200810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15" name="액자 14"/>
          <p:cNvSpPr/>
          <p:nvPr/>
        </p:nvSpPr>
        <p:spPr>
          <a:xfrm>
            <a:off x="7214229" y="2520715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409160" y="2738800"/>
            <a:ext cx="1798636" cy="1780037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폴더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7000" y="4199860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기타 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휴지통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공유 파일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873" y="2215580"/>
            <a:ext cx="648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00B0F0"/>
                </a:solidFill>
              </a:rPr>
              <a:t>All_descendants_of_Folder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(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구름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USB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폴더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)</a:t>
            </a:r>
            <a:endParaRPr kumimoji="1" lang="ko-KR" altLang="en-US" sz="2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9819" y="361678"/>
            <a:ext cx="2773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dirty="0">
              <a:latin typeface="Century Gothic" panose="020B0502020202020204" pitchFamily="34" charset="0"/>
              <a:ea typeface="a고딕18" panose="02020600000000000000" pitchFamily="18" charset="-127"/>
              <a:cs typeface="Tahoma" panose="020B060403050404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109819" y="2323634"/>
            <a:ext cx="3993594" cy="29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r>
              <a:rPr lang="ko-KR" altLang="en-US" sz="3000" dirty="0" smtClean="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rPr>
              <a:t>전체 구조 소개</a:t>
            </a:r>
            <a:endParaRPr lang="en-US" altLang="ko-KR" sz="3000" dirty="0" smtClean="0">
              <a:latin typeface="Tahoma" panose="020B0604030504040204" pitchFamily="34" charset="0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endParaRPr lang="en-US" altLang="ko-KR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r>
              <a:rPr lang="en-US" altLang="ko-KR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Drive</a:t>
            </a: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endParaRPr lang="en-US" altLang="ko-KR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r>
              <a:rPr lang="en-US" altLang="ko-KR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Gadget driver Module</a:t>
            </a: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endParaRPr lang="en-US" altLang="ko-KR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  <a:defRPr/>
            </a:pPr>
            <a:r>
              <a:rPr lang="en-US" altLang="ko-KR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 </a:t>
            </a:r>
            <a:r>
              <a:rPr lang="en-US" altLang="ko-KR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lang="en-US" altLang="ko-KR" sz="3000" dirty="0">
              <a:latin typeface="Tahoma" panose="020B0604030504040204" pitchFamily="34" charset="0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21" y="474405"/>
            <a:ext cx="1442295" cy="1450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7828" y="200810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15" name="액자 14"/>
          <p:cNvSpPr/>
          <p:nvPr/>
        </p:nvSpPr>
        <p:spPr>
          <a:xfrm>
            <a:off x="7214229" y="2520715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409160" y="2738800"/>
            <a:ext cx="1798636" cy="1780037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폴더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7000" y="4199860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기타 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휴지통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공유 파일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6961" y="2259105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00B0F0"/>
                </a:solidFill>
              </a:rPr>
              <a:t>All_Files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()</a:t>
            </a:r>
            <a:endParaRPr kumimoji="1" lang="ko-KR" altLang="en-US" sz="2500" dirty="0">
              <a:solidFill>
                <a:srgbClr val="00B0F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8" y="3369466"/>
            <a:ext cx="5975359" cy="19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1767706" y="1098745"/>
            <a:ext cx="1486724" cy="97977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680638" y="1424763"/>
            <a:ext cx="3996069" cy="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694" y="1512648"/>
            <a:ext cx="2940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(root)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680638" y="2068685"/>
            <a:ext cx="4090154" cy="556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0" y="2902740"/>
            <a:ext cx="6877949" cy="5805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4410" y="2346703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80515" y="3859352"/>
            <a:ext cx="4190277" cy="44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5728314"/>
            <a:ext cx="8724900" cy="34290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3514325" y="5049919"/>
            <a:ext cx="4162382" cy="56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5653" y="5251260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return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4324" y="4188145"/>
            <a:ext cx="43226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If(item[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 == FOLDER)</a:t>
            </a:r>
          </a:p>
          <a:p>
            <a:r>
              <a:rPr kumimoji="1" lang="en-US" altLang="ko-KR" sz="2500" dirty="0" smtClean="0">
                <a:solidFill>
                  <a:schemeClr val="accent1"/>
                </a:solidFill>
              </a:rPr>
              <a:t>	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files_in_folder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(item[</a:t>
            </a:r>
            <a:r>
              <a:rPr kumimoji="1" lang="en-US" altLang="ko-KR" sz="2500" dirty="0" err="1" smtClean="0">
                <a:solidFill>
                  <a:schemeClr val="accent1"/>
                </a:solidFill>
              </a:rPr>
              <a:t>i</a:t>
            </a:r>
            <a:r>
              <a:rPr kumimoji="1" lang="en-US" altLang="ko-KR" sz="2500" dirty="0" smtClean="0">
                <a:solidFill>
                  <a:schemeClr val="accent1"/>
                </a:solidFill>
              </a:rPr>
              <a:t>])</a:t>
            </a:r>
            <a:endParaRPr kumimoji="1" lang="ko-KR" altLang="en-US" sz="2500" dirty="0">
              <a:solidFill>
                <a:schemeClr val="accent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22" name="액자 21"/>
          <p:cNvSpPr/>
          <p:nvPr/>
        </p:nvSpPr>
        <p:spPr>
          <a:xfrm>
            <a:off x="8141934" y="1098745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(Memory)</a:t>
            </a:r>
          </a:p>
        </p:txBody>
      </p:sp>
    </p:spTree>
    <p:extLst>
      <p:ext uri="{BB962C8B-B14F-4D97-AF65-F5344CB8AC3E}">
        <p14:creationId xmlns:p14="http://schemas.microsoft.com/office/powerpoint/2010/main" val="7571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21" y="474405"/>
            <a:ext cx="1442295" cy="1450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7828" y="200810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15" name="액자 14"/>
          <p:cNvSpPr/>
          <p:nvPr/>
        </p:nvSpPr>
        <p:spPr>
          <a:xfrm>
            <a:off x="7214229" y="2520715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409160" y="2738800"/>
            <a:ext cx="1798636" cy="1780037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폴더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7000" y="4199860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기타 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휴지통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공유 파일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509" y="2705449"/>
            <a:ext cx="718818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While(Token){</a:t>
            </a:r>
          </a:p>
          <a:p>
            <a:r>
              <a:rPr lang="en-US" altLang="ko-KR" sz="2800" dirty="0" smtClean="0">
                <a:solidFill>
                  <a:srgbClr val="00B0F0"/>
                </a:solidFill>
              </a:rPr>
              <a:t>	</a:t>
            </a:r>
            <a:r>
              <a:rPr lang="en-US" altLang="ko-KR" sz="2800" dirty="0" err="1" smtClean="0">
                <a:solidFill>
                  <a:srgbClr val="00B0F0"/>
                </a:solidFill>
              </a:rPr>
              <a:t>List.append</a:t>
            </a:r>
            <a:r>
              <a:rPr lang="en-US" altLang="ko-KR" sz="2800" dirty="0" smtClean="0">
                <a:solidFill>
                  <a:srgbClr val="00B0F0"/>
                </a:solidFill>
              </a:rPr>
              <a:t> = </a:t>
            </a:r>
            <a:r>
              <a:rPr lang="en-US" altLang="ko-KR" sz="2800" dirty="0" err="1" smtClean="0">
                <a:solidFill>
                  <a:srgbClr val="00B0F0"/>
                </a:solidFill>
              </a:rPr>
              <a:t>All_Files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() // 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최대 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1000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개</a:t>
            </a:r>
            <a:endParaRPr kumimoji="1" lang="en-US" altLang="ko-KR" sz="2500" dirty="0" smtClean="0">
              <a:solidFill>
                <a:srgbClr val="00B0F0"/>
              </a:solidFill>
            </a:endParaRPr>
          </a:p>
          <a:p>
            <a:r>
              <a:rPr kumimoji="1" lang="en-US" altLang="ko-KR" sz="2500" dirty="0" smtClean="0">
                <a:solidFill>
                  <a:srgbClr val="00B0F0"/>
                </a:solidFill>
              </a:rPr>
              <a:t>}</a:t>
            </a:r>
          </a:p>
          <a:p>
            <a:endParaRPr kumimoji="1" lang="ko-KR" altLang="en-US" sz="2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21" y="474405"/>
            <a:ext cx="1442295" cy="1450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7828" y="200810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개선 방안</a:t>
            </a:r>
            <a:endParaRPr kumimoji="1" lang="ko-KR" altLang="en-US" sz="3500" b="1" dirty="0"/>
          </a:p>
        </p:txBody>
      </p:sp>
      <p:sp>
        <p:nvSpPr>
          <p:cNvPr id="15" name="액자 14"/>
          <p:cNvSpPr/>
          <p:nvPr/>
        </p:nvSpPr>
        <p:spPr>
          <a:xfrm>
            <a:off x="7214229" y="2520715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409160" y="2738800"/>
            <a:ext cx="1798636" cy="1780037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폴더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7000" y="4199860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기타 </a:t>
            </a:r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휴지통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공유 파일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509" y="2705449"/>
            <a:ext cx="718818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While(Token){</a:t>
            </a:r>
          </a:p>
          <a:p>
            <a:r>
              <a:rPr lang="en-US" altLang="ko-KR" sz="2800" dirty="0" smtClean="0">
                <a:solidFill>
                  <a:srgbClr val="00B0F0"/>
                </a:solidFill>
              </a:rPr>
              <a:t>	</a:t>
            </a:r>
            <a:r>
              <a:rPr lang="en-US" altLang="ko-KR" sz="2800" dirty="0" err="1" smtClean="0">
                <a:solidFill>
                  <a:srgbClr val="00B0F0"/>
                </a:solidFill>
              </a:rPr>
              <a:t>List.append</a:t>
            </a:r>
            <a:r>
              <a:rPr lang="en-US" altLang="ko-KR" sz="2800" dirty="0" smtClean="0">
                <a:solidFill>
                  <a:srgbClr val="00B0F0"/>
                </a:solidFill>
              </a:rPr>
              <a:t> = </a:t>
            </a:r>
            <a:r>
              <a:rPr lang="en-US" altLang="ko-KR" sz="2800" dirty="0" err="1" smtClean="0">
                <a:solidFill>
                  <a:srgbClr val="00B0F0"/>
                </a:solidFill>
              </a:rPr>
              <a:t>All_Files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() // 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최대 </a:t>
            </a:r>
            <a:r>
              <a:rPr kumimoji="1" lang="en-US" altLang="ko-KR" sz="2500" dirty="0" smtClean="0">
                <a:solidFill>
                  <a:srgbClr val="00B0F0"/>
                </a:solidFill>
              </a:rPr>
              <a:t>1000</a:t>
            </a:r>
            <a:r>
              <a:rPr kumimoji="1" lang="ko-KR" altLang="en-US" sz="2500" dirty="0" smtClean="0">
                <a:solidFill>
                  <a:srgbClr val="00B0F0"/>
                </a:solidFill>
              </a:rPr>
              <a:t>개</a:t>
            </a:r>
            <a:endParaRPr kumimoji="1" lang="en-US" altLang="ko-KR" sz="2500" dirty="0" smtClean="0">
              <a:solidFill>
                <a:srgbClr val="00B0F0"/>
              </a:solidFill>
            </a:endParaRPr>
          </a:p>
          <a:p>
            <a:r>
              <a:rPr kumimoji="1" lang="en-US" altLang="ko-KR" sz="2500" dirty="0" smtClean="0">
                <a:solidFill>
                  <a:srgbClr val="00B0F0"/>
                </a:solidFill>
              </a:rPr>
              <a:t>}</a:t>
            </a:r>
          </a:p>
          <a:p>
            <a:endParaRPr kumimoji="1" lang="ko-KR" altLang="en-US" sz="25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737" y="4075055"/>
            <a:ext cx="6138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Time = 1.5 * </a:t>
            </a:r>
            <a:r>
              <a:rPr kumimoji="1" lang="ko-KR" altLang="en-US" sz="4000" dirty="0" smtClean="0"/>
              <a:t>파일 </a:t>
            </a:r>
            <a:r>
              <a:rPr kumimoji="1" lang="en-US" altLang="ko-KR" sz="4000" dirty="0" smtClean="0"/>
              <a:t>1000</a:t>
            </a:r>
            <a:r>
              <a:rPr kumimoji="1" lang="ko-KR" altLang="en-US" sz="4000" dirty="0" smtClean="0"/>
              <a:t>개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39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코드</a:t>
            </a:r>
            <a:r>
              <a:rPr kumimoji="1" lang="en-US" altLang="ko-KR" sz="3500" b="1" dirty="0" smtClean="0"/>
              <a:t>(</a:t>
            </a:r>
            <a:r>
              <a:rPr kumimoji="1" lang="ko-KR" altLang="en-US" sz="3500" b="1" dirty="0" smtClean="0"/>
              <a:t>이전 </a:t>
            </a:r>
            <a:r>
              <a:rPr kumimoji="1" lang="en-US" altLang="ko-KR" sz="3500" b="1" dirty="0" smtClean="0"/>
              <a:t>Main)</a:t>
            </a:r>
            <a:endParaRPr kumimoji="1" lang="ko-KR" altLang="en-US" sz="3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" y="1421220"/>
            <a:ext cx="10984615" cy="46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코드</a:t>
            </a:r>
            <a:r>
              <a:rPr kumimoji="1" lang="en-US" altLang="ko-KR" sz="3500" b="1" dirty="0" smtClean="0"/>
              <a:t>(</a:t>
            </a:r>
            <a:r>
              <a:rPr kumimoji="1" lang="ko-KR" altLang="en-US" sz="3500" b="1" dirty="0" smtClean="0"/>
              <a:t>현재 </a:t>
            </a:r>
            <a:r>
              <a:rPr kumimoji="1" lang="en-US" altLang="ko-KR" sz="3500" b="1" dirty="0" smtClean="0"/>
              <a:t>Main)</a:t>
            </a:r>
            <a:endParaRPr kumimoji="1" lang="ko-KR" altLang="en-US" sz="3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0" y="1918290"/>
            <a:ext cx="9017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코드</a:t>
            </a:r>
            <a:r>
              <a:rPr kumimoji="1" lang="en-US" altLang="ko-KR" sz="3500" b="1" dirty="0" smtClean="0"/>
              <a:t>(</a:t>
            </a:r>
            <a:r>
              <a:rPr kumimoji="1" lang="ko-KR" altLang="en-US" sz="3500" b="1" dirty="0" smtClean="0"/>
              <a:t>이전 리컬시브 함수</a:t>
            </a:r>
            <a:r>
              <a:rPr kumimoji="1" lang="en-US" altLang="ko-KR" sz="3500" b="1" dirty="0" smtClean="0"/>
              <a:t>)</a:t>
            </a:r>
            <a:endParaRPr kumimoji="1" lang="ko-KR" altLang="en-US" sz="3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9" y="1041992"/>
            <a:ext cx="9750942" cy="52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코드</a:t>
            </a:r>
            <a:r>
              <a:rPr kumimoji="1" lang="en-US" altLang="ko-KR" sz="3500" b="1" dirty="0" smtClean="0"/>
              <a:t>(</a:t>
            </a:r>
            <a:r>
              <a:rPr kumimoji="1" lang="ko-KR" altLang="en-US" sz="3500" b="1" dirty="0" smtClean="0"/>
              <a:t>현재 파일 전체</a:t>
            </a:r>
            <a:r>
              <a:rPr kumimoji="1" lang="en-US" altLang="ko-KR" sz="3500" b="1" dirty="0" smtClean="0"/>
              <a:t>)</a:t>
            </a:r>
            <a:endParaRPr kumimoji="1" lang="ko-KR" altLang="en-US" sz="3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" y="1194392"/>
            <a:ext cx="1117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20750" y="850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5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3150" y="237462"/>
            <a:ext cx="10515600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b="1" dirty="0" smtClean="0"/>
              <a:t>코드</a:t>
            </a:r>
            <a:r>
              <a:rPr kumimoji="1" lang="en-US" altLang="ko-KR" sz="3500" b="1" dirty="0" smtClean="0"/>
              <a:t>(</a:t>
            </a:r>
            <a:r>
              <a:rPr kumimoji="1" lang="ko-KR" altLang="en-US" sz="3500" b="1" dirty="0" smtClean="0"/>
              <a:t>현재 리컬시브 함수</a:t>
            </a:r>
            <a:r>
              <a:rPr kumimoji="1" lang="en-US" altLang="ko-KR" sz="3500" b="1" dirty="0" smtClean="0"/>
              <a:t>)</a:t>
            </a:r>
            <a:endParaRPr kumimoji="1" lang="ko-KR" altLang="en-US" sz="3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21761"/>
            <a:ext cx="10731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kumimoji="1" lang="en-US" altLang="ko-KR" b="1" dirty="0" smtClean="0"/>
              <a:t>Refactoring (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FAT32 filesystem</a:t>
            </a:r>
            <a:r>
              <a:rPr kumimoji="1" lang="en-US" altLang="ko-KR" b="1" dirty="0" smtClean="0"/>
              <a:t>) </a:t>
            </a:r>
            <a:br>
              <a:rPr kumimoji="1" lang="en-US" altLang="ko-KR" b="1" dirty="0" smtClean="0"/>
            </a:b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76"/>
            <a:ext cx="10515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dirty="0"/>
              <a:t>긴 조건문들 함수로 </a:t>
            </a:r>
            <a:r>
              <a:rPr kumimoji="1" lang="ko-KR" altLang="en-US" dirty="0" smtClean="0"/>
              <a:t>변경</a:t>
            </a:r>
            <a:endParaRPr kumimoji="1" lang="en-US" altLang="ko-KR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dirty="0" smtClean="0"/>
              <a:t>의미없는 주석 제거</a:t>
            </a: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dirty="0"/>
              <a:t>긴 함수들 작은 함수들로 분리</a:t>
            </a: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 smtClean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dirty="0" smtClean="0"/>
              <a:t>숫자를</a:t>
            </a:r>
            <a:r>
              <a:rPr kumimoji="1" lang="en-US" altLang="ko-KR" dirty="0" smtClean="0"/>
              <a:t> </a:t>
            </a:r>
            <a:r>
              <a:rPr kumimoji="1" lang="ko-KR" altLang="en-US" dirty="0"/>
              <a:t>상수값으로 변경</a:t>
            </a: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47622" y="2860160"/>
            <a:ext cx="2798039" cy="2098530"/>
            <a:chOff x="386510" y="2576096"/>
            <a:chExt cx="2798039" cy="20985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0" y="2576096"/>
              <a:ext cx="2798039" cy="209853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1857979" y="3397530"/>
              <a:ext cx="848887" cy="848887"/>
            </a:xfrm>
            <a:prstGeom prst="ellipse">
              <a:avLst/>
            </a:prstGeom>
            <a:noFill/>
            <a:ln w="25400">
              <a:solidFill>
                <a:srgbClr val="95C6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18" y="1850855"/>
            <a:ext cx="3392295" cy="3678602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45" y="2294236"/>
            <a:ext cx="2081673" cy="1350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4438" y="3088649"/>
            <a:ext cx="178641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첫번째</a:t>
            </a:r>
            <a:r>
              <a:rPr lang="en-US" altLang="ko-KR" dirty="0">
                <a:solidFill>
                  <a:schemeClr val="bg1"/>
                </a:solidFill>
              </a:rPr>
              <a:t>.doc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32" y="2161433"/>
            <a:ext cx="2802458" cy="34204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54"/>
          <a:stretch/>
        </p:blipFill>
        <p:spPr>
          <a:xfrm>
            <a:off x="8304438" y="2161433"/>
            <a:ext cx="1367143" cy="10148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8403" y="245598"/>
            <a:ext cx="3594254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구름 </a:t>
            </a:r>
            <a:r>
              <a:rPr lang="en-US" altLang="ko-KR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226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2350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848" y="93945"/>
            <a:ext cx="6775152" cy="37014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323" y="557408"/>
            <a:ext cx="1847127" cy="110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5974" y="557408"/>
            <a:ext cx="1173089" cy="110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485450" y="607554"/>
            <a:ext cx="3650524" cy="5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9574" y="683907"/>
            <a:ext cx="1307460" cy="94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2340912" y="731228"/>
            <a:ext cx="3838662" cy="1089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1" idx="1"/>
          </p:cNvCxnSpPr>
          <p:nvPr/>
        </p:nvCxnSpPr>
        <p:spPr>
          <a:xfrm flipV="1">
            <a:off x="5161144" y="1310845"/>
            <a:ext cx="1279977" cy="1260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6504" y="1766657"/>
            <a:ext cx="1484408" cy="107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4150" y="2427579"/>
            <a:ext cx="4286994" cy="2297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41121" y="1253179"/>
            <a:ext cx="1045913" cy="115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41121" y="1820382"/>
            <a:ext cx="1156377" cy="1277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0287" y="3429000"/>
            <a:ext cx="1605163" cy="111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27" idx="3"/>
            <a:endCxn id="26" idx="1"/>
          </p:cNvCxnSpPr>
          <p:nvPr/>
        </p:nvCxnSpPr>
        <p:spPr>
          <a:xfrm flipV="1">
            <a:off x="2485450" y="1884255"/>
            <a:ext cx="3955671" cy="1600745"/>
          </a:xfrm>
          <a:prstGeom prst="curvedConnector3">
            <a:avLst>
              <a:gd name="adj1" fmla="val 8971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5602738" y="4751989"/>
            <a:ext cx="6410026" cy="13255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kumimoji="1" lang="en-US" altLang="ko-KR" b="1" dirty="0" smtClean="0"/>
              <a:t>1.</a:t>
            </a:r>
            <a:r>
              <a:rPr kumimoji="1" lang="ko-KR" altLang="en-US" b="1" dirty="0" smtClean="0"/>
              <a:t> 긴 조건문 함수로 변경</a:t>
            </a:r>
            <a:r>
              <a:rPr kumimoji="1" lang="en-US" altLang="ko-KR" b="1" dirty="0" smtClean="0"/>
              <a:t> </a:t>
            </a:r>
            <a:br>
              <a:rPr kumimoji="1" lang="en-US" altLang="ko-KR" b="1" dirty="0" smtClean="0"/>
            </a:b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16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23503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848" y="93945"/>
            <a:ext cx="6775152" cy="370144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46404" y="772743"/>
            <a:ext cx="1083613" cy="22117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6403" y="1545486"/>
            <a:ext cx="1218787" cy="22117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6404" y="2318228"/>
            <a:ext cx="566780" cy="1228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6403" y="3312142"/>
            <a:ext cx="1353959" cy="1069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7701" y="5937713"/>
            <a:ext cx="1158587" cy="15106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602738" y="4528739"/>
            <a:ext cx="6410026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kumimoji="1" lang="en-US" altLang="ko-KR" sz="3700" b="1" dirty="0" smtClean="0"/>
              <a:t>2.</a:t>
            </a:r>
            <a:r>
              <a:rPr kumimoji="1" lang="ko-KR" altLang="en-US" sz="3700" b="1" dirty="0" smtClean="0"/>
              <a:t> 의미없는 주석 제거   </a:t>
            </a:r>
            <a:endParaRPr kumimoji="1" lang="en-US" altLang="ko-KR" sz="3700" b="1" dirty="0" smtClean="0"/>
          </a:p>
        </p:txBody>
      </p:sp>
    </p:spTree>
    <p:extLst>
      <p:ext uri="{BB962C8B-B14F-4D97-AF65-F5344CB8AC3E}">
        <p14:creationId xmlns:p14="http://schemas.microsoft.com/office/powerpoint/2010/main" val="12609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326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40" y="0"/>
            <a:ext cx="5811559" cy="48821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9047" y="3461606"/>
            <a:ext cx="4111735" cy="959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4770782" y="3683512"/>
            <a:ext cx="2451618" cy="257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22400" y="3566299"/>
            <a:ext cx="4251332" cy="234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9046" y="4746930"/>
            <a:ext cx="4111735" cy="1184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70782" y="3683511"/>
            <a:ext cx="2451618" cy="1678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2400" y="4197205"/>
            <a:ext cx="3718595" cy="37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9046" y="6257678"/>
            <a:ext cx="2966749" cy="37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endCxn id="11" idx="1"/>
          </p:cNvCxnSpPr>
          <p:nvPr/>
        </p:nvCxnSpPr>
        <p:spPr>
          <a:xfrm flipV="1">
            <a:off x="3625795" y="4384603"/>
            <a:ext cx="3596605" cy="2075857"/>
          </a:xfrm>
          <a:prstGeom prst="curvedConnector3">
            <a:avLst>
              <a:gd name="adj1" fmla="val 7697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6677686" y="5142316"/>
            <a:ext cx="6410026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900" b="1" dirty="0" smtClean="0"/>
              <a:t/>
            </a:r>
            <a:br>
              <a:rPr kumimoji="1" lang="en-US" altLang="ko-KR" sz="2900" b="1" dirty="0" smtClean="0"/>
            </a:br>
            <a:r>
              <a:rPr kumimoji="1" lang="en-US" altLang="ko-KR" sz="2900" b="1" dirty="0"/>
              <a:t>3</a:t>
            </a:r>
            <a:r>
              <a:rPr kumimoji="1" lang="en-US" altLang="ko-KR" sz="2900" b="1" dirty="0" smtClean="0"/>
              <a:t>.</a:t>
            </a:r>
            <a:r>
              <a:rPr kumimoji="1" lang="ko-KR" altLang="en-US" sz="2900" b="1" dirty="0" smtClean="0"/>
              <a:t> </a:t>
            </a:r>
            <a:r>
              <a:rPr kumimoji="1" lang="ko-KR" altLang="en-US" sz="2900" dirty="0" smtClean="0"/>
              <a:t>긴 함수들 작은 함수들로 분리</a:t>
            </a:r>
            <a:endParaRPr kumimoji="1" lang="en-US" altLang="ko-KR" sz="2900" dirty="0" smtClean="0"/>
          </a:p>
          <a:p>
            <a:endParaRPr kumimoji="1" lang="en-US" altLang="ko-KR" sz="3700" b="1" dirty="0" smtClean="0"/>
          </a:p>
        </p:txBody>
      </p:sp>
    </p:spTree>
    <p:extLst>
      <p:ext uri="{BB962C8B-B14F-4D97-AF65-F5344CB8AC3E}">
        <p14:creationId xmlns:p14="http://schemas.microsoft.com/office/powerpoint/2010/main" val="1485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938"/>
            <a:ext cx="5780598" cy="2431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46" y="1009928"/>
            <a:ext cx="6312154" cy="13335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352" y="1877975"/>
            <a:ext cx="2419432" cy="165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0964" y="1331428"/>
            <a:ext cx="5519116" cy="165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5681" y="3183314"/>
            <a:ext cx="2419432" cy="165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5113" y="1414183"/>
            <a:ext cx="3575851" cy="1851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47784" y="1414183"/>
            <a:ext cx="3903180" cy="549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380252" y="-25657"/>
            <a:ext cx="6410026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900" b="1" dirty="0" smtClean="0"/>
              <a:t/>
            </a:r>
            <a:br>
              <a:rPr kumimoji="1" lang="en-US" altLang="ko-KR" sz="2900" b="1" dirty="0" smtClean="0"/>
            </a:br>
            <a:r>
              <a:rPr kumimoji="1" lang="en-US" altLang="ko-KR" sz="2900" b="1" dirty="0" smtClean="0"/>
              <a:t>4.</a:t>
            </a:r>
            <a:r>
              <a:rPr kumimoji="1" lang="ko-KR" altLang="en-US" sz="2900" b="1" dirty="0" smtClean="0"/>
              <a:t> 숫자를 상수 값으로 변경</a:t>
            </a:r>
            <a:endParaRPr kumimoji="1" lang="en-US" altLang="ko-KR" sz="2900" dirty="0" smtClean="0"/>
          </a:p>
          <a:p>
            <a:endParaRPr kumimoji="1" lang="en-US" altLang="ko-KR" sz="3700" b="1" dirty="0" smtClean="0"/>
          </a:p>
        </p:txBody>
      </p:sp>
    </p:spTree>
    <p:extLst>
      <p:ext uri="{BB962C8B-B14F-4D97-AF65-F5344CB8AC3E}">
        <p14:creationId xmlns:p14="http://schemas.microsoft.com/office/powerpoint/2010/main" val="9692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8403" y="245598"/>
            <a:ext cx="2678938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구조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0" y="2198936"/>
            <a:ext cx="1959504" cy="1929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99" y="2344074"/>
            <a:ext cx="842950" cy="1685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73" y="524989"/>
            <a:ext cx="1442295" cy="1450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1180" y="199496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en-US" altLang="ko-KR" sz="25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298384" y="4227448"/>
            <a:ext cx="15263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구름 </a:t>
            </a:r>
            <a:r>
              <a:rPr kumimoji="1" lang="en-US" altLang="ko-KR" sz="2500" dirty="0" smtClean="0"/>
              <a:t>USB</a:t>
            </a:r>
            <a:endParaRPr kumimoji="1" lang="ko-KR" alt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403" y="4128899"/>
            <a:ext cx="1899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호스트 장치</a:t>
            </a:r>
            <a:endParaRPr kumimoji="1" lang="en-US" altLang="ko-KR" sz="2500" dirty="0" smtClean="0"/>
          </a:p>
          <a:p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컴퓨터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</a:t>
            </a:r>
            <a:r>
              <a:rPr kumimoji="1" lang="en-US" altLang="ko-KR" sz="2500" dirty="0" smtClean="0"/>
              <a:t>TV)</a:t>
            </a:r>
            <a:endParaRPr kumimoji="1" lang="ko-KR" altLang="en-US" sz="25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693781" y="3561907"/>
            <a:ext cx="2748756" cy="78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824764" y="1561519"/>
            <a:ext cx="2862119" cy="17983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8403" y="245598"/>
            <a:ext cx="2678938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구조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0" y="2198936"/>
            <a:ext cx="1959504" cy="1929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81" y="884436"/>
            <a:ext cx="842950" cy="1685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73" y="524989"/>
            <a:ext cx="1442295" cy="1450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1180" y="199496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365898" y="1867020"/>
            <a:ext cx="15263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구름 </a:t>
            </a:r>
            <a:r>
              <a:rPr kumimoji="1" lang="en-US" altLang="ko-KR" sz="2500" dirty="0" smtClean="0"/>
              <a:t>USB</a:t>
            </a:r>
            <a:endParaRPr kumimoji="1" lang="ko-KR" alt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403" y="4128899"/>
            <a:ext cx="1899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호스트 장치</a:t>
            </a:r>
            <a:endParaRPr kumimoji="1" lang="en-US" altLang="ko-KR" sz="2500" dirty="0" smtClean="0"/>
          </a:p>
          <a:p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컴퓨터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</a:t>
            </a:r>
            <a:r>
              <a:rPr kumimoji="1" lang="en-US" altLang="ko-KR" sz="2500" dirty="0" smtClean="0"/>
              <a:t>TV)</a:t>
            </a:r>
            <a:endParaRPr kumimoji="1" lang="ko-KR" altLang="en-US" sz="2500" dirty="0"/>
          </a:p>
        </p:txBody>
      </p:sp>
      <p:sp>
        <p:nvSpPr>
          <p:cNvPr id="3" name="액자 2"/>
          <p:cNvSpPr/>
          <p:nvPr/>
        </p:nvSpPr>
        <p:spPr>
          <a:xfrm>
            <a:off x="3954673" y="2452730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93781" y="3569796"/>
            <a:ext cx="1825665" cy="14798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787460" y="1561519"/>
            <a:ext cx="1899423" cy="1502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3" idx="1"/>
            <a:endCxn id="3" idx="3"/>
          </p:cNvCxnSpPr>
          <p:nvPr/>
        </p:nvCxnSpPr>
        <p:spPr>
          <a:xfrm>
            <a:off x="3954673" y="4223052"/>
            <a:ext cx="410767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/>
          <p:cNvSpPr/>
          <p:nvPr/>
        </p:nvSpPr>
        <p:spPr>
          <a:xfrm>
            <a:off x="4657060" y="4559786"/>
            <a:ext cx="2721935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Gadget Driver Module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4293614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FAT 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5560" y="3829183"/>
            <a:ext cx="835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/>
              <a:t>User</a:t>
            </a:r>
            <a:endParaRPr kumimoji="1" lang="ko-KR" altLang="en-US" sz="2500" dirty="0"/>
          </a:p>
        </p:txBody>
      </p:sp>
      <p:sp>
        <p:nvSpPr>
          <p:cNvPr id="43" name="TextBox 42"/>
          <p:cNvSpPr txBox="1"/>
          <p:nvPr/>
        </p:nvSpPr>
        <p:spPr>
          <a:xfrm>
            <a:off x="6962041" y="5485557"/>
            <a:ext cx="1090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Kernel</a:t>
            </a:r>
            <a:endParaRPr kumimoji="1" lang="ko-KR" altLang="en-US" sz="25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083479" y="3633392"/>
            <a:ext cx="0" cy="11793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액자 47"/>
          <p:cNvSpPr/>
          <p:nvPr/>
        </p:nvSpPr>
        <p:spPr>
          <a:xfrm>
            <a:off x="6190851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509624" y="3429560"/>
            <a:ext cx="87900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8403" y="245598"/>
            <a:ext cx="2678938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구조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0" y="2198936"/>
            <a:ext cx="1959504" cy="1929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81" y="884436"/>
            <a:ext cx="842950" cy="1685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73" y="524989"/>
            <a:ext cx="1442295" cy="1450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1180" y="199496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365898" y="1867020"/>
            <a:ext cx="15263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구름 </a:t>
            </a:r>
            <a:r>
              <a:rPr kumimoji="1" lang="en-US" altLang="ko-KR" sz="2500" dirty="0" smtClean="0"/>
              <a:t>USB</a:t>
            </a:r>
            <a:endParaRPr kumimoji="1" lang="ko-KR" alt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403" y="4128899"/>
            <a:ext cx="1899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호스트 장치</a:t>
            </a:r>
            <a:endParaRPr kumimoji="1" lang="en-US" altLang="ko-KR" sz="2500" dirty="0" smtClean="0"/>
          </a:p>
          <a:p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컴퓨터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</a:t>
            </a:r>
            <a:r>
              <a:rPr kumimoji="1" lang="en-US" altLang="ko-KR" sz="2500" dirty="0" smtClean="0"/>
              <a:t>TV)</a:t>
            </a:r>
            <a:endParaRPr kumimoji="1" lang="ko-KR" altLang="en-US" sz="2500" dirty="0"/>
          </a:p>
        </p:txBody>
      </p:sp>
      <p:sp>
        <p:nvSpPr>
          <p:cNvPr id="3" name="액자 2"/>
          <p:cNvSpPr/>
          <p:nvPr/>
        </p:nvSpPr>
        <p:spPr>
          <a:xfrm>
            <a:off x="3954673" y="2452730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93781" y="3569796"/>
            <a:ext cx="1825665" cy="14798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787460" y="1561519"/>
            <a:ext cx="1899423" cy="1502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3" idx="1"/>
            <a:endCxn id="3" idx="3"/>
          </p:cNvCxnSpPr>
          <p:nvPr/>
        </p:nvCxnSpPr>
        <p:spPr>
          <a:xfrm>
            <a:off x="3954673" y="4223052"/>
            <a:ext cx="410767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/>
          <p:cNvSpPr/>
          <p:nvPr/>
        </p:nvSpPr>
        <p:spPr>
          <a:xfrm>
            <a:off x="4657060" y="4559786"/>
            <a:ext cx="2721935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Gadget Driver Module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4293614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FAT 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5560" y="3829183"/>
            <a:ext cx="835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/>
              <a:t>User</a:t>
            </a:r>
            <a:endParaRPr kumimoji="1" lang="ko-KR" altLang="en-US" sz="2500" dirty="0"/>
          </a:p>
        </p:txBody>
      </p:sp>
      <p:sp>
        <p:nvSpPr>
          <p:cNvPr id="43" name="TextBox 42"/>
          <p:cNvSpPr txBox="1"/>
          <p:nvPr/>
        </p:nvSpPr>
        <p:spPr>
          <a:xfrm>
            <a:off x="6962041" y="5485557"/>
            <a:ext cx="1090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Kernel</a:t>
            </a:r>
            <a:endParaRPr kumimoji="1" lang="ko-KR" altLang="en-US" sz="25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083479" y="3633392"/>
            <a:ext cx="0" cy="117932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액자 47"/>
          <p:cNvSpPr/>
          <p:nvPr/>
        </p:nvSpPr>
        <p:spPr>
          <a:xfrm>
            <a:off x="6190851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509624" y="3429560"/>
            <a:ext cx="87900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563" y="3960767"/>
            <a:ext cx="3531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ko-KR" altLang="en-US" sz="3000" dirty="0" smtClean="0"/>
              <a:t>요청 블록 정보</a:t>
            </a:r>
            <a:r>
              <a:rPr kumimoji="1" lang="en-US" altLang="ko-KR" sz="3000" dirty="0" smtClean="0"/>
              <a:t>,</a:t>
            </a:r>
          </a:p>
          <a:p>
            <a:pPr algn="just"/>
            <a:r>
              <a:rPr kumimoji="1" lang="ko-KR" altLang="en-US" sz="3000" dirty="0" smtClean="0"/>
              <a:t>실제 파일 데이터를</a:t>
            </a:r>
            <a:endParaRPr kumimoji="1" lang="en-US" altLang="ko-KR" sz="3000" dirty="0" smtClean="0"/>
          </a:p>
          <a:p>
            <a:pPr algn="just"/>
            <a:r>
              <a:rPr kumimoji="1" lang="ko-KR" altLang="en-US" sz="3000" dirty="0" smtClean="0"/>
              <a:t>넘겨주는 역할</a:t>
            </a:r>
            <a:endParaRPr kumimoji="1" lang="en-US" altLang="ko-KR" sz="3000" dirty="0" smtClean="0"/>
          </a:p>
          <a:p>
            <a:pPr algn="just"/>
            <a:r>
              <a:rPr kumimoji="1" lang="en-US" altLang="ko-KR" sz="3000" dirty="0" smtClean="0"/>
              <a:t>(</a:t>
            </a:r>
            <a:r>
              <a:rPr kumimoji="1" lang="ko-KR" altLang="en-US" sz="3000" dirty="0" smtClean="0"/>
              <a:t>유저 </a:t>
            </a:r>
            <a:r>
              <a:rPr kumimoji="1" lang="en-US" altLang="ko-KR" sz="3000" dirty="0" smtClean="0"/>
              <a:t>&lt;-&gt;</a:t>
            </a:r>
            <a:r>
              <a:rPr kumimoji="1" lang="ko-KR" altLang="en-US" sz="3000" dirty="0"/>
              <a:t> </a:t>
            </a:r>
            <a:r>
              <a:rPr kumimoji="1" lang="ko-KR" altLang="en-US" sz="3000" dirty="0" smtClean="0"/>
              <a:t>커널</a:t>
            </a:r>
            <a:r>
              <a:rPr kumimoji="1" lang="en-US" altLang="ko-KR" sz="3000" dirty="0" smtClean="0"/>
              <a:t>)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556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8403" y="245598"/>
            <a:ext cx="2678938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구조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0" y="2198936"/>
            <a:ext cx="1959504" cy="1929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81" y="884436"/>
            <a:ext cx="842950" cy="1685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73" y="524989"/>
            <a:ext cx="1442295" cy="1450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1180" y="199496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365898" y="1867020"/>
            <a:ext cx="15263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구름 </a:t>
            </a:r>
            <a:r>
              <a:rPr kumimoji="1" lang="en-US" altLang="ko-KR" sz="2500" dirty="0" smtClean="0"/>
              <a:t>USB</a:t>
            </a:r>
            <a:endParaRPr kumimoji="1" lang="ko-KR" alt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403" y="4128899"/>
            <a:ext cx="1899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호스트 장치</a:t>
            </a:r>
            <a:endParaRPr kumimoji="1" lang="en-US" altLang="ko-KR" sz="2500" dirty="0" smtClean="0"/>
          </a:p>
          <a:p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컴퓨터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</a:t>
            </a:r>
            <a:r>
              <a:rPr kumimoji="1" lang="en-US" altLang="ko-KR" sz="2500" dirty="0" smtClean="0"/>
              <a:t>TV)</a:t>
            </a:r>
            <a:endParaRPr kumimoji="1" lang="ko-KR" altLang="en-US" sz="2500" dirty="0"/>
          </a:p>
        </p:txBody>
      </p:sp>
      <p:sp>
        <p:nvSpPr>
          <p:cNvPr id="3" name="액자 2"/>
          <p:cNvSpPr/>
          <p:nvPr/>
        </p:nvSpPr>
        <p:spPr>
          <a:xfrm>
            <a:off x="3954673" y="2452730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93781" y="3569796"/>
            <a:ext cx="1825665" cy="14798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787460" y="1561519"/>
            <a:ext cx="1899423" cy="1502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3" idx="1"/>
            <a:endCxn id="3" idx="3"/>
          </p:cNvCxnSpPr>
          <p:nvPr/>
        </p:nvCxnSpPr>
        <p:spPr>
          <a:xfrm>
            <a:off x="3954673" y="4223052"/>
            <a:ext cx="410767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/>
          <p:cNvSpPr/>
          <p:nvPr/>
        </p:nvSpPr>
        <p:spPr>
          <a:xfrm>
            <a:off x="4657060" y="4559786"/>
            <a:ext cx="2721935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Gadget Driver Module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4293614" y="2921754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FAT 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5560" y="3829183"/>
            <a:ext cx="835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/>
              <a:t>User</a:t>
            </a:r>
            <a:endParaRPr kumimoji="1" lang="ko-KR" altLang="en-US" sz="2500" dirty="0"/>
          </a:p>
        </p:txBody>
      </p:sp>
      <p:sp>
        <p:nvSpPr>
          <p:cNvPr id="43" name="TextBox 42"/>
          <p:cNvSpPr txBox="1"/>
          <p:nvPr/>
        </p:nvSpPr>
        <p:spPr>
          <a:xfrm>
            <a:off x="6962041" y="5485557"/>
            <a:ext cx="1090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Kernel</a:t>
            </a:r>
            <a:endParaRPr kumimoji="1" lang="ko-KR" altLang="en-US" sz="25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083479" y="3633392"/>
            <a:ext cx="0" cy="11793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액자 47"/>
          <p:cNvSpPr/>
          <p:nvPr/>
        </p:nvSpPr>
        <p:spPr>
          <a:xfrm>
            <a:off x="6190851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509624" y="3429560"/>
            <a:ext cx="87900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68046" y="3569796"/>
            <a:ext cx="37128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ko-KR" sz="3000" dirty="0" smtClean="0"/>
              <a:t>1.</a:t>
            </a:r>
            <a:r>
              <a:rPr kumimoji="1" lang="ko-KR" altLang="en-US" sz="3000" dirty="0" smtClean="0"/>
              <a:t> 블록 요청 분석</a:t>
            </a:r>
            <a:endParaRPr kumimoji="1" lang="en-US" altLang="ko-KR" sz="3000" dirty="0" smtClean="0"/>
          </a:p>
          <a:p>
            <a:pPr algn="just"/>
            <a:r>
              <a:rPr kumimoji="1" lang="en-US" altLang="ko-KR" sz="3000" dirty="0" smtClean="0"/>
              <a:t>-&gt;</a:t>
            </a:r>
            <a:r>
              <a:rPr kumimoji="1" lang="ko-KR" altLang="en-US" sz="3000" dirty="0" smtClean="0"/>
              <a:t> 파일 식별</a:t>
            </a:r>
            <a:endParaRPr kumimoji="1" lang="en-US" altLang="ko-KR" sz="3000" dirty="0" smtClean="0"/>
          </a:p>
          <a:p>
            <a:pPr algn="just"/>
            <a:endParaRPr kumimoji="1" lang="en-US" altLang="ko-KR" sz="3000" dirty="0"/>
          </a:p>
          <a:p>
            <a:pPr algn="just"/>
            <a:r>
              <a:rPr kumimoji="1" lang="en-US" altLang="ko-KR" sz="3000" dirty="0" smtClean="0"/>
              <a:t>2.</a:t>
            </a:r>
            <a:r>
              <a:rPr kumimoji="1" lang="ko-KR" altLang="en-US" sz="3000" dirty="0" smtClean="0"/>
              <a:t> 가상 파일 시스템 </a:t>
            </a:r>
            <a:endParaRPr kumimoji="1" lang="en-US" altLang="ko-KR" sz="3000" dirty="0" smtClean="0"/>
          </a:p>
          <a:p>
            <a:pPr algn="just"/>
            <a:r>
              <a:rPr kumimoji="1" lang="ko-KR" altLang="en-US" sz="3000" dirty="0" smtClean="0"/>
              <a:t>관리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43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8403" y="245598"/>
            <a:ext cx="2678938" cy="832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12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구조</a:t>
            </a:r>
            <a:endParaRPr lang="ko-KR" altLang="en-US" sz="481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0" y="2198936"/>
            <a:ext cx="1959504" cy="1929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81" y="884436"/>
            <a:ext cx="842950" cy="1685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73" y="524989"/>
            <a:ext cx="1442295" cy="1450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1180" y="199496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구글 드라이브</a:t>
            </a:r>
            <a:endParaRPr kumimoji="1"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365898" y="1867020"/>
            <a:ext cx="15263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구름 </a:t>
            </a:r>
            <a:r>
              <a:rPr kumimoji="1" lang="en-US" altLang="ko-KR" sz="2500" dirty="0" smtClean="0"/>
              <a:t>USB</a:t>
            </a:r>
            <a:endParaRPr kumimoji="1" lang="ko-KR" alt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403" y="4128899"/>
            <a:ext cx="1899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 smtClean="0"/>
              <a:t>호스트 장치</a:t>
            </a:r>
            <a:endParaRPr kumimoji="1" lang="en-US" altLang="ko-KR" sz="2500" dirty="0" smtClean="0"/>
          </a:p>
          <a:p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컴퓨터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</a:t>
            </a:r>
            <a:r>
              <a:rPr kumimoji="1" lang="en-US" altLang="ko-KR" sz="2500" dirty="0" smtClean="0"/>
              <a:t>TV)</a:t>
            </a:r>
            <a:endParaRPr kumimoji="1" lang="ko-KR" altLang="en-US" sz="2500" dirty="0"/>
          </a:p>
        </p:txBody>
      </p:sp>
      <p:sp>
        <p:nvSpPr>
          <p:cNvPr id="3" name="액자 2"/>
          <p:cNvSpPr/>
          <p:nvPr/>
        </p:nvSpPr>
        <p:spPr>
          <a:xfrm>
            <a:off x="3954673" y="2452730"/>
            <a:ext cx="4107678" cy="354064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93781" y="3569796"/>
            <a:ext cx="1825665" cy="14798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787460" y="1561519"/>
            <a:ext cx="1899423" cy="1502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3" idx="1"/>
            <a:endCxn id="3" idx="3"/>
          </p:cNvCxnSpPr>
          <p:nvPr/>
        </p:nvCxnSpPr>
        <p:spPr>
          <a:xfrm>
            <a:off x="3954673" y="4223052"/>
            <a:ext cx="410767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/>
          <p:cNvSpPr/>
          <p:nvPr/>
        </p:nvSpPr>
        <p:spPr>
          <a:xfrm>
            <a:off x="4657060" y="4559786"/>
            <a:ext cx="2721935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Gadget Driver Module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4293614" y="2921754"/>
            <a:ext cx="1486724" cy="97977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FAT 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5560" y="3829183"/>
            <a:ext cx="835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smtClean="0"/>
              <a:t>User</a:t>
            </a:r>
            <a:endParaRPr kumimoji="1" lang="ko-KR" altLang="en-US" sz="2500" dirty="0"/>
          </a:p>
        </p:txBody>
      </p:sp>
      <p:sp>
        <p:nvSpPr>
          <p:cNvPr id="43" name="TextBox 42"/>
          <p:cNvSpPr txBox="1"/>
          <p:nvPr/>
        </p:nvSpPr>
        <p:spPr>
          <a:xfrm>
            <a:off x="6962041" y="5485557"/>
            <a:ext cx="1090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Kernel</a:t>
            </a:r>
            <a:endParaRPr kumimoji="1" lang="ko-KR" altLang="en-US" sz="25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083479" y="3633392"/>
            <a:ext cx="0" cy="11793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액자 47"/>
          <p:cNvSpPr/>
          <p:nvPr/>
        </p:nvSpPr>
        <p:spPr>
          <a:xfrm>
            <a:off x="6190851" y="2921754"/>
            <a:ext cx="1486724" cy="9797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program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509624" y="3429560"/>
            <a:ext cx="87900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42284" y="3715219"/>
            <a:ext cx="3231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ko-KR" altLang="en-US" sz="3000" dirty="0" smtClean="0"/>
              <a:t>요청에 따라</a:t>
            </a:r>
            <a:endParaRPr kumimoji="1" lang="en-US" altLang="ko-KR" sz="3000" dirty="0" smtClean="0"/>
          </a:p>
          <a:p>
            <a:pPr algn="just"/>
            <a:r>
              <a:rPr kumimoji="1" lang="ko-KR" altLang="en-US" sz="3000" dirty="0" smtClean="0"/>
              <a:t>파일 다운</a:t>
            </a:r>
            <a:r>
              <a:rPr kumimoji="1" lang="en-US" altLang="ko-KR" sz="3000" dirty="0" smtClean="0"/>
              <a:t>,</a:t>
            </a:r>
            <a:r>
              <a:rPr kumimoji="1" lang="ko-KR" altLang="en-US" sz="3000" dirty="0" smtClean="0"/>
              <a:t> 업로드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183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kumimoji="1" lang="ko-KR" altLang="en-US" b="1" dirty="0" smtClean="0"/>
              <a:t>피드백 내용</a:t>
            </a:r>
            <a:r>
              <a:rPr kumimoji="1" lang="en-US" altLang="ko-KR" b="1" dirty="0" smtClean="0"/>
              <a:t> (Google Drive Program) </a:t>
            </a:r>
            <a:br>
              <a:rPr kumimoji="1" lang="en-US" altLang="ko-KR" b="1" dirty="0" smtClean="0"/>
            </a:b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숫자값 모두 변수로 변경</a:t>
            </a:r>
            <a:endParaRPr kumimoji="1" lang="en-US" altLang="ko-KR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변수 네이밍 방식 통일</a:t>
            </a:r>
            <a:endParaRPr kumimoji="1" lang="en-US" altLang="ko-KR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smtClean="0"/>
              <a:t>메타 데이터 목록 다운로드 방식</a:t>
            </a:r>
            <a:endParaRPr kumimoji="1" lang="en-US" altLang="ko-KR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427</Words>
  <Application>Microsoft Macintosh PowerPoint</Application>
  <PresentationFormat>Widescreen</PresentationFormat>
  <Paragraphs>204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a고딕18</vt:lpstr>
      <vt:lpstr>Calibri</vt:lpstr>
      <vt:lpstr>Century Gothic</vt:lpstr>
      <vt:lpstr>Tahoma</vt:lpstr>
      <vt:lpstr>나눔고딕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피드백 내용 (Google Drive Program)  </vt:lpstr>
      <vt:lpstr>Path / Size / ID / isFolder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Refactoring (FAT32 filesystem)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(컴퓨터공학부)진희상</dc:creator>
  <cp:lastModifiedBy>(소프트웨어학부)채한울</cp:lastModifiedBy>
  <cp:revision>10</cp:revision>
  <dcterms:created xsi:type="dcterms:W3CDTF">2017-10-25T09:19:07Z</dcterms:created>
  <dcterms:modified xsi:type="dcterms:W3CDTF">2017-10-25T15:40:04Z</dcterms:modified>
</cp:coreProperties>
</file>