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20c09a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20c09a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20c09a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20c09a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20c09a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20c09a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b20c09a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b20c09a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www.youtube.com/watch?v=JoRn4ryMclc" TargetMode="External"/><Relationship Id="rId6" Type="http://schemas.openxmlformats.org/officeDocument/2006/relationships/hyperlink" Target="https://docs.julialang.org/en/v1/" TargetMode="External"/><Relationship Id="rId7" Type="http://schemas.openxmlformats.org/officeDocument/2006/relationships/hyperlink" Target="http://ferestrepoca.github.io/paradigmas-de-programacion/paralela/tutoriales/julia/index.html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4932425" y="724200"/>
            <a:ext cx="38370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s"/>
              <a:t>Computación Paralela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1767825"/>
            <a:ext cx="2571356" cy="16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25" y="2197063"/>
            <a:ext cx="3943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2425" y="724200"/>
            <a:ext cx="38370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s"/>
              <a:t>Computación Paralela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1767825"/>
            <a:ext cx="2571356" cy="16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25" y="2197063"/>
            <a:ext cx="39433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050" y="321275"/>
            <a:ext cx="19050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0" y="0"/>
            <a:ext cx="2918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b="1" lang="es" sz="1900">
                <a:solidFill>
                  <a:srgbClr val="000000"/>
                </a:solidFill>
              </a:rPr>
              <a:t>Caso de Prueba:</a:t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825" y="999212"/>
            <a:ext cx="4149099" cy="31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1035275" y="857275"/>
            <a:ext cx="29184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b="1" lang="es" sz="2100">
                <a:solidFill>
                  <a:srgbClr val="0000FF"/>
                </a:solidFill>
              </a:rPr>
              <a:t>MULTITHREADING</a:t>
            </a:r>
            <a:endParaRPr b="1" sz="2100">
              <a:solidFill>
                <a:srgbClr val="0000FF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53125" y="1842450"/>
            <a:ext cx="3746400" cy="1573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40975" y="2134175"/>
            <a:ext cx="339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64.000 Filas dataset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Normalización Vectores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1 Thread vs 2 Threads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75175" y="3370150"/>
            <a:ext cx="26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50175" y="314750"/>
            <a:ext cx="291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Stars cluster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0" y="0"/>
            <a:ext cx="2918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b="1" lang="es" sz="1900">
                <a:solidFill>
                  <a:srgbClr val="000000"/>
                </a:solidFill>
              </a:rPr>
              <a:t>Caso de Prueba:</a:t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825" y="999212"/>
            <a:ext cx="4149099" cy="31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1035275" y="857275"/>
            <a:ext cx="29184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b="1" lang="es" sz="2100">
                <a:solidFill>
                  <a:srgbClr val="0000FF"/>
                </a:solidFill>
              </a:rPr>
              <a:t>MULTITHREADING</a:t>
            </a:r>
            <a:endParaRPr b="1" sz="2100">
              <a:solidFill>
                <a:srgbClr val="0000FF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53125" y="1842450"/>
            <a:ext cx="3746400" cy="1482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70900" y="1926050"/>
            <a:ext cx="208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(Vx, Vy, Vz)</a:t>
            </a:r>
            <a:endParaRPr b="1"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875175" y="3370150"/>
            <a:ext cx="26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450175" y="314750"/>
            <a:ext cx="291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Stars cluster</a:t>
            </a:r>
            <a:endParaRPr b="1"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75775" y="2518000"/>
            <a:ext cx="2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63" y="3623350"/>
            <a:ext cx="4070326" cy="10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522025" y="2571750"/>
            <a:ext cx="34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Normalización de 64.000 filas de 3 coordenadas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3443500" y="145850"/>
            <a:ext cx="162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Referencias</a:t>
            </a:r>
            <a:endParaRPr b="1"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59483" l="42396" r="42144" t="8155"/>
          <a:stretch/>
        </p:blipFill>
        <p:spPr>
          <a:xfrm>
            <a:off x="276350" y="806075"/>
            <a:ext cx="2364499" cy="13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50" y="1529025"/>
            <a:ext cx="751597" cy="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6018650" y="1486875"/>
            <a:ext cx="29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The Julia Language Program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018650" y="2571750"/>
            <a:ext cx="29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Docs.julialang.org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080050" y="3805600"/>
            <a:ext cx="29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http://ferestrepoca.github.io/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7000" y="2571750"/>
            <a:ext cx="720451" cy="55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4950" y="3690450"/>
            <a:ext cx="720451" cy="550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>
            <a:off x="4206925" y="1335775"/>
            <a:ext cx="0" cy="3362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8520000" dist="2857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