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80" r:id="rId8"/>
    <p:sldId id="281" r:id="rId9"/>
    <p:sldId id="274" r:id="rId10"/>
    <p:sldId id="272" r:id="rId11"/>
    <p:sldId id="262" r:id="rId12"/>
    <p:sldId id="263" r:id="rId13"/>
    <p:sldId id="264" r:id="rId14"/>
    <p:sldId id="277" r:id="rId15"/>
    <p:sldId id="279" r:id="rId16"/>
    <p:sldId id="266" r:id="rId17"/>
    <p:sldId id="273" r:id="rId18"/>
    <p:sldId id="275" r:id="rId19"/>
    <p:sldId id="276" r:id="rId20"/>
    <p:sldId id="271" r:id="rId21"/>
    <p:sldId id="265" r:id="rId22"/>
    <p:sldId id="267" r:id="rId23"/>
    <p:sldId id="269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8390-555B-4C1F-BDF6-E7FE98443760}" type="datetimeFigureOut">
              <a:rPr lang="ko-KR" altLang="en-US" smtClean="0"/>
              <a:pPr/>
              <a:t>2009-10-17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554A9-86B0-4A61-BE6F-31A49CC181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554A9-86B0-4A61-BE6F-31A49CC181D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554A9-86B0-4A61-BE6F-31A49CC181D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9779-F64C-45E9-8290-013680513520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7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C8EB4-A4F6-4CD5-A641-3A65FD3145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49B47-7186-4901-A0B8-0CA735F67660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05768-5932-49D4-95DF-CBE2E0A51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E4487-7457-42ED-AD23-D9AF4BC838A4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59D7C-ED7E-4821-AAC0-539C7D4C7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53632-B157-47C1-A791-8CFE2EE94117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9EBC1-882F-4333-830D-0759CFF328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EDBBA-3C22-4768-880A-5BB7C52AED59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F1609-97FD-427B-B952-CC899B8D65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0394-EE8C-4EB7-BED4-6246EA435147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1693-EF12-44BC-A2B1-62B190E290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27CDC-8461-4D88-818A-E18C159431A5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6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15C6-A445-4BF6-92D3-A3BCE91D1A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1956D-E725-4FE1-AFB5-C582BDCC85CF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70BE5-43C4-466E-8930-0C9E5A7785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A131-981F-44AA-941E-2A5EDEF82B52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4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4BB44-7B6E-4923-A750-6C2AB8873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05E4-0710-434B-ADB7-1203630DA206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FF50B-7C85-492A-99DA-A577504E4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93A01-9A5D-47CA-8778-41D09F2CF2E3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04914-FFFC-4597-8788-3A7DF964C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34A7-52EC-4129-A3A0-CEA94E57FABD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4B61-41E6-40E6-9DBE-B05B3955B0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제목 개체 틀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42AB61-955C-4540-82C1-575370736F91}" type="datetimeFigureOut">
              <a:rPr lang="ko-KR" altLang="en-US"/>
              <a:pPr>
                <a:defRPr/>
              </a:pPr>
              <a:t>2009-10-17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98749B-E08B-4D70-8F8B-6B05026BEF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2" r:id="rId2"/>
    <p:sldLayoutId id="2147483685" r:id="rId3"/>
    <p:sldLayoutId id="2147483681" r:id="rId4"/>
    <p:sldLayoutId id="2147483686" r:id="rId5"/>
    <p:sldLayoutId id="2147483680" r:id="rId6"/>
    <p:sldLayoutId id="2147483679" r:id="rId7"/>
    <p:sldLayoutId id="2147483687" r:id="rId8"/>
    <p:sldLayoutId id="2147483688" r:id="rId9"/>
    <p:sldLayoutId id="2147483678" r:id="rId10"/>
    <p:sldLayoutId id="2147483677" r:id="rId11"/>
    <p:sldLayoutId id="2147483683" r:id="rId1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HY견고딕" pitchFamily="18" charset="-127"/>
        </a:defRPr>
      </a:lvl9pPr>
    </p:titleStyle>
    <p:bodyStyle>
      <a:lvl1pPr marL="419100" indent="-3825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 latinLnBrk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 latinLnBrk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Tetris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mtClean="0"/>
              <a:t>산출물</a:t>
            </a:r>
            <a:r>
              <a:rPr altLang="ko-KR" smtClean="0"/>
              <a:t>ppt.</a:t>
            </a:r>
            <a:endParaRPr lang="ko-KR" altLang="en-US"/>
          </a:p>
        </p:txBody>
      </p:sp>
      <p:sp>
        <p:nvSpPr>
          <p:cNvPr id="7171" name="부제목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smtClean="0"/>
              <a:t>조장 임정원</a:t>
            </a:r>
            <a:endParaRPr lang="en-US" altLang="ko-KR" dirty="0" smtClean="0"/>
          </a:p>
          <a:p>
            <a:r>
              <a:rPr lang="ko-KR" altLang="en-US" dirty="0" smtClean="0"/>
              <a:t>조원 권민섭 전윤호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자동 배열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54660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새 게임을 시작할 때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크기를 정하면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크기에 따라 프로그램 폼의 크기와 컨트롤의 위치가 계산되어 새롭게 정해진다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세로를 모두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설정했을때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</a:p>
        </p:txBody>
      </p:sp>
      <p:pic>
        <p:nvPicPr>
          <p:cNvPr id="7" name="그림 6" descr="사용자 지정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10" y="3180465"/>
            <a:ext cx="4143375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1557338"/>
            <a:ext cx="3595688" cy="5113337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테트리스의</a:t>
            </a:r>
            <a:r>
              <a:rPr lang="ko-KR" altLang="en-US" dirty="0" smtClean="0"/>
              <a:t> 알고리즘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24596" name="Rectangle 20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543428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z="2600" dirty="0" smtClean="0"/>
              <a:t>    한 칸당 한 개의 칸을 만들어서 레벨마다 다른 일정한 시간마다 한 칸씩 </a:t>
            </a:r>
            <a:r>
              <a:rPr lang="en-US" altLang="ko-KR" sz="2600" dirty="0" smtClean="0"/>
              <a:t>–y</a:t>
            </a:r>
            <a:r>
              <a:rPr lang="ko-KR" altLang="en-US" sz="2600" dirty="0" smtClean="0"/>
              <a:t>방향으로 모양을 내린다</a:t>
            </a:r>
            <a:r>
              <a:rPr lang="en-US" altLang="ko-KR" sz="2600" dirty="0" smtClean="0"/>
              <a:t>. 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7596188" y="2205038"/>
            <a:ext cx="0" cy="439261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667625" y="6165850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</a:rPr>
              <a:t>-y</a:t>
            </a:r>
          </a:p>
        </p:txBody>
      </p:sp>
      <p:sp>
        <p:nvSpPr>
          <p:cNvPr id="36499" name="Line 2707"/>
          <p:cNvSpPr>
            <a:spLocks noChangeShapeType="1"/>
          </p:cNvSpPr>
          <p:nvPr/>
        </p:nvSpPr>
        <p:spPr bwMode="auto">
          <a:xfrm>
            <a:off x="6659563" y="3500438"/>
            <a:ext cx="0" cy="280828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6500" name="Text Box 2708"/>
          <p:cNvSpPr txBox="1">
            <a:spLocks noChangeArrowheads="1"/>
          </p:cNvSpPr>
          <p:nvPr/>
        </p:nvSpPr>
        <p:spPr bwMode="auto">
          <a:xfrm>
            <a:off x="6634163" y="3429000"/>
            <a:ext cx="458787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/>
              <a:t>계속 내    린     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테트리스의</a:t>
            </a:r>
            <a:r>
              <a:rPr lang="ko-KR" altLang="en-US" dirty="0" smtClean="0"/>
              <a:t> 알고리즘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546600" cy="4525963"/>
          </a:xfrm>
        </p:spPr>
        <p:txBody>
          <a:bodyPr/>
          <a:lstStyle/>
          <a:p>
            <a:pPr>
              <a:buNone/>
            </a:pPr>
            <a:r>
              <a:rPr lang="ko-KR" altLang="en-US" sz="3200" dirty="0" smtClean="0"/>
              <a:t>내리기가 실패할 경우 다른 블록이나 바닥에 닿은 것을 인식하여 다른 블록이 떨어지기 시작한다</a:t>
            </a:r>
            <a:r>
              <a:rPr lang="en-US" altLang="ko-KR" sz="3200" dirty="0" smtClean="0"/>
              <a:t>.</a:t>
            </a:r>
            <a:endParaRPr lang="en-US" altLang="ko-KR" dirty="0" smtClean="0"/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모양의 종류와 구성은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함수를 사용하여 불규칙적이다</a:t>
            </a:r>
            <a:r>
              <a:rPr lang="en-US" altLang="ko-KR" dirty="0" smtClean="0"/>
              <a:t>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1700213"/>
            <a:ext cx="3076575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점수처리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619625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   레벨</a:t>
            </a:r>
            <a:r>
              <a:rPr lang="en-US" altLang="ko-KR" dirty="0" smtClean="0"/>
              <a:t>2</a:t>
            </a:r>
            <a:r>
              <a:rPr lang="ko-KR" altLang="en-US" dirty="0" smtClean="0"/>
              <a:t>까지 필요한 점수는</a:t>
            </a:r>
            <a:r>
              <a:rPr lang="en-US" altLang="ko-KR" dirty="0" smtClean="0"/>
              <a:t>1600</a:t>
            </a:r>
            <a:r>
              <a:rPr lang="ko-KR" altLang="en-US" dirty="0" smtClean="0"/>
              <a:t>점이며 다음 레벨로 가려면 최근 </a:t>
            </a:r>
            <a:r>
              <a:rPr lang="ko-KR" altLang="en-US" dirty="0" err="1" smtClean="0"/>
              <a:t>레벨업</a:t>
            </a:r>
            <a:r>
              <a:rPr lang="ko-KR" altLang="en-US" dirty="0" smtClean="0"/>
              <a:t> 점수의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블록이 떨어지는 속도가 빨라지므로 빠른 판단력이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줄을 지웠을 때의 점수증가는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세로와 레벨에 비례한다</a:t>
            </a:r>
            <a:endParaRPr lang="en-US" altLang="ko-KR" dirty="0" smtClean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1268413"/>
            <a:ext cx="3067050" cy="4410075"/>
          </a:xfrm>
          <a:prstGeom prst="rect">
            <a:avLst/>
          </a:prstGeom>
          <a:noFill/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451725" y="2781300"/>
            <a:ext cx="1008063" cy="1295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상위 메뉴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2500" cy="4997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이 메뉴에는 게임 시작과 중단 저장과 불러오기 종료와 설정 등이 있다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도움말에서는 조작법과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설명을 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1557338"/>
            <a:ext cx="3595688" cy="5113337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435600" y="1844675"/>
            <a:ext cx="1441450" cy="288925"/>
          </a:xfrm>
          <a:prstGeom prst="rect">
            <a:avLst/>
          </a:prstGeom>
          <a:noFill/>
          <a:ln w="19050">
            <a:solidFill>
              <a:srgbClr val="FF66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2565400"/>
            <a:ext cx="1962150" cy="1933575"/>
          </a:xfrm>
          <a:prstGeom prst="rect">
            <a:avLst/>
          </a:prstGeom>
          <a:noFill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625" y="4941888"/>
            <a:ext cx="1962150" cy="104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도움말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8186766" cy="104298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기능 설명과 조작법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제작기간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나와있다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 descr="사용자 지정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214554"/>
            <a:ext cx="5429288" cy="425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창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2500" cy="4997450"/>
          </a:xfrm>
        </p:spPr>
        <p:txBody>
          <a:bodyPr/>
          <a:lstStyle/>
          <a:p>
            <a:pPr>
              <a:buNone/>
            </a:pPr>
            <a:r>
              <a:rPr lang="ko-KR" altLang="en-US" dirty="0" err="1" smtClean="0"/>
              <a:t>설정창에서는</a:t>
            </a:r>
            <a:r>
              <a:rPr lang="ko-KR" altLang="en-US" dirty="0" smtClean="0"/>
              <a:t> 아이템 블록을 끄고 켤 수 있다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endParaRPr lang="en-US" altLang="ko-KR" dirty="0" smtClean="0"/>
          </a:p>
        </p:txBody>
      </p:sp>
      <p:pic>
        <p:nvPicPr>
          <p:cNvPr id="8" name="그림 7" descr="사용자 지정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714488"/>
            <a:ext cx="3114675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일지정지 기능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2500" cy="4997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z="2800" dirty="0" smtClean="0"/>
              <a:t>게임 중에 메뉴를 </a:t>
            </a:r>
            <a:r>
              <a:rPr lang="ko-KR" altLang="en-US" sz="2800" dirty="0" err="1" smtClean="0"/>
              <a:t>클릭하게되면</a:t>
            </a:r>
            <a:r>
              <a:rPr lang="ko-KR" altLang="en-US" sz="2800" dirty="0" smtClean="0"/>
              <a:t> 자동으로 </a:t>
            </a:r>
            <a:r>
              <a:rPr lang="ko-KR" altLang="en-US" sz="2800" dirty="0" err="1" smtClean="0"/>
              <a:t>일시정지</a:t>
            </a:r>
            <a:r>
              <a:rPr lang="ko-KR" altLang="en-US" sz="2800" dirty="0" smtClean="0"/>
              <a:t> 기능이 작동한다</a:t>
            </a:r>
            <a:r>
              <a:rPr lang="en-US" altLang="ko-KR" sz="2800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sz="2800" dirty="0" smtClean="0"/>
              <a:t>메뉴를 </a:t>
            </a:r>
            <a:r>
              <a:rPr lang="ko-KR" altLang="en-US" sz="2800" dirty="0" err="1" smtClean="0"/>
              <a:t>사용할때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일시정지를</a:t>
            </a:r>
            <a:r>
              <a:rPr lang="ko-KR" altLang="en-US" sz="2800" dirty="0" smtClean="0"/>
              <a:t> 수동으로 하는 귀찮음과 실수로 게임을 망치는 경우를 막기 위해 만들었다</a:t>
            </a:r>
            <a:r>
              <a:rPr lang="en-US" altLang="ko-KR" sz="2800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메뉴사용을 중단하면 </a:t>
            </a:r>
            <a:r>
              <a:rPr lang="ko-KR" altLang="en-US" sz="2800" dirty="0" err="1" smtClean="0"/>
              <a:t>일시정지가</a:t>
            </a:r>
            <a:r>
              <a:rPr lang="ko-KR" altLang="en-US" sz="2800" dirty="0" smtClean="0"/>
              <a:t> 해제되지만 사용자가 </a:t>
            </a:r>
            <a:r>
              <a:rPr lang="ko-KR" altLang="en-US" sz="2800" dirty="0" err="1" smtClean="0"/>
              <a:t>일시정지를</a:t>
            </a:r>
            <a:r>
              <a:rPr lang="ko-KR" altLang="en-US" sz="2800" dirty="0" smtClean="0"/>
              <a:t> 설정했다면 풀리지 않는다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8" name="그림 7" descr="사용자 지정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714488"/>
            <a:ext cx="3200400" cy="44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피로도 시스템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2500" cy="4997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z="2800" dirty="0" smtClean="0"/>
              <a:t>프로그램이 시작된 순간부터 시간을 측정하여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시간이 지날 때마다 자동 </a:t>
            </a:r>
            <a:r>
              <a:rPr lang="ko-KR" altLang="en-US" sz="2800" dirty="0" err="1" smtClean="0"/>
              <a:t>일시정지가</a:t>
            </a:r>
            <a:r>
              <a:rPr lang="ko-KR" altLang="en-US" sz="2800" dirty="0" smtClean="0"/>
              <a:t> 되며 </a:t>
            </a:r>
            <a:r>
              <a:rPr lang="ko-KR" altLang="en-US" sz="2800" dirty="0" smtClean="0"/>
              <a:t>건강을 위해 쉬었다 </a:t>
            </a:r>
            <a:r>
              <a:rPr lang="ko-KR" altLang="en-US" sz="2800" dirty="0" smtClean="0"/>
              <a:t>하라는 메시지가 나온다</a:t>
            </a:r>
            <a:r>
              <a:rPr lang="en-US" altLang="ko-KR" sz="2800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sz="2800" dirty="0" smtClean="0"/>
              <a:t>예를 클릭하면 </a:t>
            </a:r>
            <a:r>
              <a:rPr lang="ko-KR" altLang="en-US" sz="2800" dirty="0" err="1" smtClean="0"/>
              <a:t>일시정지</a:t>
            </a:r>
            <a:r>
              <a:rPr lang="ko-KR" altLang="en-US" sz="2800" dirty="0" smtClean="0"/>
              <a:t> 상태가 유지되고 </a:t>
            </a:r>
            <a:r>
              <a:rPr lang="ko-KR" altLang="en-US" sz="2800" dirty="0" err="1" smtClean="0"/>
              <a:t>아니오를</a:t>
            </a:r>
            <a:r>
              <a:rPr lang="ko-KR" altLang="en-US" sz="2800" dirty="0" smtClean="0"/>
              <a:t> 클릭하면 계속 게임이 진행된다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8" name="그림 7" descr="사용자 지정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357298"/>
            <a:ext cx="3105150" cy="444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오늘은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기능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2500" cy="4997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sz="2800" dirty="0" smtClean="0"/>
              <a:t>프로그램을 켜면 날짜를 확인하여 그 날이 설날이나 추석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크리스마스 등 특별한 날일 경우 알려준다</a:t>
            </a:r>
            <a:r>
              <a:rPr lang="en-US" altLang="ko-KR" sz="2800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sz="2800" dirty="0" err="1" smtClean="0"/>
              <a:t>테트리스에</a:t>
            </a:r>
            <a:r>
              <a:rPr lang="ko-KR" altLang="en-US" sz="2800" dirty="0" smtClean="0"/>
              <a:t> 들어가기에는 좀 이상한 기능 일수도 있겠지만 새로운 재미를 얻을 수 </a:t>
            </a:r>
            <a:r>
              <a:rPr lang="ko-KR" altLang="en-US" sz="2800" dirty="0" smtClean="0"/>
              <a:t>있을 것 </a:t>
            </a:r>
            <a:r>
              <a:rPr lang="ko-KR" altLang="en-US" sz="2800" dirty="0" smtClean="0"/>
              <a:t>같다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4" name="그림 3" descr="사용자 지정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428736"/>
            <a:ext cx="3114675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차례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2000" dirty="0" smtClean="0"/>
              <a:t>※ </a:t>
            </a:r>
            <a:r>
              <a:rPr lang="ko-KR" altLang="en-US" sz="2000" dirty="0" err="1" smtClean="0"/>
              <a:t>테트리스의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역사 및 탄생과정</a:t>
            </a: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r>
              <a:rPr lang="en-US" altLang="ko-KR" sz="2000" dirty="0" smtClean="0"/>
              <a:t>※ </a:t>
            </a:r>
            <a:r>
              <a:rPr lang="en-US" altLang="ko-KR" sz="2000" dirty="0" smtClean="0"/>
              <a:t>C#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.NET Framework</a:t>
            </a:r>
            <a:r>
              <a:rPr lang="ko-KR" altLang="en-US" sz="2000" dirty="0" smtClean="0"/>
              <a:t>에 대해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 smtClean="0"/>
          </a:p>
          <a:p>
            <a:pPr>
              <a:buFont typeface="Wingdings 2" pitchFamily="18" charset="2"/>
              <a:buNone/>
            </a:pPr>
            <a:r>
              <a:rPr lang="en-US" altLang="ko-KR" sz="2000" dirty="0" smtClean="0"/>
              <a:t>※ </a:t>
            </a:r>
            <a:r>
              <a:rPr lang="ko-KR" altLang="en-US" sz="2000" dirty="0" smtClean="0"/>
              <a:t>실행 과정</a:t>
            </a: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r>
              <a:rPr lang="en-US" altLang="ko-KR" sz="2000" dirty="0" smtClean="0"/>
              <a:t>※ </a:t>
            </a:r>
            <a:r>
              <a:rPr lang="ko-KR" altLang="en-US" sz="2000" dirty="0" err="1" smtClean="0"/>
              <a:t>테트리스</a:t>
            </a:r>
            <a:r>
              <a:rPr lang="ko-KR" altLang="en-US" sz="2000" dirty="0" smtClean="0"/>
              <a:t> 알고리즘</a:t>
            </a: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※ </a:t>
            </a:r>
            <a:r>
              <a:rPr lang="ko-KR" altLang="en-US" sz="2000" dirty="0" err="1" smtClean="0"/>
              <a:t>테트리스</a:t>
            </a:r>
            <a:r>
              <a:rPr lang="ko-KR" altLang="en-US" sz="2000" dirty="0" smtClean="0"/>
              <a:t> 도움말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※ </a:t>
            </a:r>
            <a:r>
              <a:rPr lang="ko-KR" altLang="en-US" sz="2000" dirty="0" smtClean="0"/>
              <a:t>실</a:t>
            </a:r>
            <a:r>
              <a:rPr lang="ko-KR" altLang="en-US" sz="2000" dirty="0" smtClean="0"/>
              <a:t>행</a:t>
            </a: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endParaRPr lang="en-US" altLang="ko-KR" sz="2000" dirty="0" smtClean="0"/>
          </a:p>
          <a:p>
            <a:pPr>
              <a:buFont typeface="Wingdings 2" pitchFamily="18" charset="2"/>
              <a:buNone/>
            </a:pPr>
            <a:r>
              <a:rPr lang="en-US" altLang="ko-KR" sz="2000" dirty="0" smtClean="0"/>
              <a:t>※ </a:t>
            </a:r>
            <a:r>
              <a:rPr lang="ko-KR" altLang="en-US" sz="2000" dirty="0" smtClean="0"/>
              <a:t>끝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기능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62500" cy="4997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항상 시간이 부족한 현대인들에게는 유용한 기술이다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저장된 파일은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자리의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문자를 키로 사용하는 </a:t>
            </a:r>
            <a:r>
              <a:rPr lang="en-US" altLang="ko-KR" dirty="0" smtClean="0"/>
              <a:t>AES</a:t>
            </a:r>
            <a:r>
              <a:rPr lang="ko-KR" altLang="en-US" dirty="0" smtClean="0"/>
              <a:t>로 암호화되어 있어 조작하는 것이 거의 불가능하며 </a:t>
            </a:r>
            <a:r>
              <a:rPr lang="en-US" altLang="ko-KR" dirty="0" err="1" smtClean="0"/>
              <a:t>Gzip</a:t>
            </a:r>
            <a:r>
              <a:rPr lang="ko-KR" altLang="en-US" dirty="0" smtClean="0"/>
              <a:t>으로 압축되기 때문에 최소한의 공간만을 차지한다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사용자 지정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571480"/>
            <a:ext cx="4057650" cy="2314575"/>
          </a:xfrm>
          <a:prstGeom prst="rect">
            <a:avLst/>
          </a:prstGeom>
        </p:spPr>
      </p:pic>
      <p:pic>
        <p:nvPicPr>
          <p:cNvPr id="10" name="그림 9" descr="사용자 지정 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67" y="3714752"/>
            <a:ext cx="4022433" cy="22860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29256" y="135729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2034" y="285749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압축된 상태의 저장파일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2034" y="600076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압축을 풀고 확인한 암호화된 파일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게임오버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22863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   결국엔 맨 위에 까지 블록이 올라오게 되면 게임이 끝나는데 이때 나오는 효과음은 좀 슬프다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효과음은 임정원 삼촌께서 직접 주신 것으로 이 소리가 들어있는 게임은 사라졌으므로 저작권에 침해되지 않는다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1628775"/>
            <a:ext cx="3057525" cy="439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테트리스 실행 해보기</a:t>
            </a:r>
          </a:p>
        </p:txBody>
      </p:sp>
      <p:sp>
        <p:nvSpPr>
          <p:cNvPr id="40964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195513" y="2133600"/>
            <a:ext cx="4248150" cy="4319588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끝</a:t>
            </a:r>
          </a:p>
        </p:txBody>
      </p:sp>
      <p:sp>
        <p:nvSpPr>
          <p:cNvPr id="43012" name="WordArt 4"/>
          <p:cNvSpPr>
            <a:spLocks noChangeArrowheads="1" noChangeShapeType="1" noTextEdit="1"/>
          </p:cNvSpPr>
          <p:nvPr/>
        </p:nvSpPr>
        <p:spPr bwMode="auto">
          <a:xfrm>
            <a:off x="2195513" y="2924175"/>
            <a:ext cx="4575175" cy="2392363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ko-KR" altLang="en-US" sz="3600" kern="10" spc="720" normalizeH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-꼬꼬마B"/>
              </a:rPr>
              <a:t>감사합니다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테트리스의</a:t>
            </a:r>
            <a:r>
              <a:rPr lang="ko-KR" altLang="en-US" dirty="0" smtClean="0"/>
              <a:t> 탄생과정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err="1" smtClean="0"/>
              <a:t>파지노프는</a:t>
            </a:r>
            <a:r>
              <a:rPr lang="ko-KR" altLang="en-US" dirty="0" smtClean="0"/>
              <a:t> 그의 절친한 친구이자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한달 만에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마스터한 바 있는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살 해커 </a:t>
            </a:r>
            <a:r>
              <a:rPr lang="ko-KR" altLang="en-US" dirty="0" err="1" smtClean="0"/>
              <a:t>바딤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게라시모프에게</a:t>
            </a:r>
            <a:r>
              <a:rPr lang="ko-KR" altLang="en-US" dirty="0" smtClean="0"/>
              <a:t> 부탁해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테트리스를</a:t>
            </a:r>
            <a:r>
              <a:rPr lang="ko-KR" altLang="en-US" dirty="0" smtClean="0"/>
              <a:t> 내놓았고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몇 주 만에 모스크바 전역으로 퍼졌습니다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err="1" smtClean="0"/>
              <a:t>테트리스의</a:t>
            </a:r>
            <a:r>
              <a:rPr lang="ko-KR" altLang="en-US" sz="4800" dirty="0" smtClean="0"/>
              <a:t> 역사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테트리스는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1985</a:t>
            </a:r>
            <a:r>
              <a:rPr lang="ko-KR" altLang="en-US" dirty="0" smtClean="0"/>
              <a:t>년 모스크바 아카데미의 컴퓨터 공학연구원인 </a:t>
            </a:r>
            <a:r>
              <a:rPr lang="ko-KR" altLang="en-US" dirty="0" err="1" smtClean="0"/>
              <a:t>알렉세이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파지노프에</a:t>
            </a:r>
            <a:r>
              <a:rPr lang="ko-KR" altLang="en-US" dirty="0" smtClean="0"/>
              <a:t> 의해 탄생했습니다</a:t>
            </a:r>
            <a:r>
              <a:rPr lang="en-US" altLang="ko-KR" dirty="0" smtClean="0"/>
              <a:t>. </a:t>
            </a:r>
          </a:p>
          <a:p>
            <a:pPr>
              <a:buFont typeface="Wingdings 2" pitchFamily="18" charset="2"/>
              <a:buNone/>
            </a:pPr>
            <a:endParaRPr lang="en-US" altLang="ko-KR" dirty="0" smtClean="0"/>
          </a:p>
          <a:p>
            <a:pPr>
              <a:buFont typeface="Wingdings 2" pitchFamily="18" charset="2"/>
              <a:buNone/>
            </a:pPr>
            <a:endParaRPr lang="en-US" altLang="ko-KR" dirty="0" smtClean="0"/>
          </a:p>
          <a:p>
            <a:pPr>
              <a:buFont typeface="Wingdings 2" pitchFamily="18" charset="2"/>
              <a:buNone/>
            </a:pPr>
            <a:r>
              <a:rPr lang="en-US" altLang="ko-KR" dirty="0" smtClean="0"/>
              <a:t>    ~&gt;</a:t>
            </a:r>
            <a:r>
              <a:rPr lang="ko-KR" altLang="en-US" dirty="0" err="1" smtClean="0"/>
              <a:t>알렉세이파지노프</a:t>
            </a:r>
            <a:r>
              <a:rPr lang="en-US" altLang="ko-KR" dirty="0" smtClean="0"/>
              <a:t>~&gt;</a:t>
            </a:r>
          </a:p>
          <a:p>
            <a:pPr>
              <a:buFont typeface="Wingdings 2" pitchFamily="18" charset="2"/>
              <a:buNone/>
            </a:pPr>
            <a:endParaRPr lang="ko-KR" altLang="en-US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072063" y="2571750"/>
            <a:ext cx="3357562" cy="392906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테트리스의 역사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펜토미노 </a:t>
            </a:r>
            <a:r>
              <a:rPr lang="en-US" altLang="ko-KR" smtClean="0"/>
              <a:t>(Pentomino) </a:t>
            </a:r>
          </a:p>
          <a:p>
            <a:pPr>
              <a:buFont typeface="Wingdings 2" pitchFamily="18" charset="2"/>
              <a:buNone/>
            </a:pPr>
            <a:r>
              <a:rPr lang="ko-KR" altLang="en-US" smtClean="0"/>
              <a:t>  정사각형 </a:t>
            </a:r>
            <a:r>
              <a:rPr lang="en-US" altLang="ko-KR" smtClean="0"/>
              <a:t>5</a:t>
            </a:r>
            <a:r>
              <a:rPr lang="ko-KR" altLang="en-US" smtClean="0"/>
              <a:t>개로 이루어진 </a:t>
            </a:r>
            <a:r>
              <a:rPr lang="en-US" altLang="ko-KR" smtClean="0"/>
              <a:t>12</a:t>
            </a:r>
            <a:r>
              <a:rPr lang="ko-KR" altLang="en-US" smtClean="0"/>
              <a:t>개의 서로 다른 조각을 박스 안에 특정 순서대로 배치하는 퍼즐 게임입니다</a:t>
            </a:r>
            <a:r>
              <a:rPr lang="en-US" altLang="ko-KR" smtClean="0"/>
              <a:t>. </a:t>
            </a:r>
          </a:p>
          <a:p>
            <a:pPr>
              <a:buFont typeface="Wingdings 2" pitchFamily="18" charset="2"/>
              <a:buNone/>
            </a:pPr>
            <a:endParaRPr lang="ko-KR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3" y="3357563"/>
            <a:ext cx="3714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테트리스의</a:t>
            </a:r>
            <a:r>
              <a:rPr lang="ko-KR" altLang="en-US" dirty="0" smtClean="0"/>
              <a:t> 어원 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    그리스어로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뜻하는 “</a:t>
            </a:r>
            <a:r>
              <a:rPr lang="ko-KR" altLang="en-US" dirty="0" err="1" smtClean="0"/>
              <a:t>테트라</a:t>
            </a:r>
            <a:r>
              <a:rPr lang="ko-KR" altLang="en-US" dirty="0" smtClean="0"/>
              <a:t>”에 그 어원을 두고 있습니다</a:t>
            </a:r>
            <a:r>
              <a:rPr lang="en-US" altLang="ko-KR" dirty="0" smtClean="0"/>
              <a:t>. </a:t>
            </a:r>
          </a:p>
          <a:p>
            <a:pPr>
              <a:buFont typeface="Wingdings 2" pitchFamily="18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C++(</a:t>
            </a:r>
            <a:r>
              <a:rPr lang="ko-KR" altLang="en-US" sz="2000" dirty="0" err="1" smtClean="0"/>
              <a:t>시플러스플러스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기본을 두고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비주얼베이직</a:t>
            </a:r>
            <a:r>
              <a:rPr lang="en-US" altLang="ko-KR" sz="2000" dirty="0" smtClean="0"/>
              <a:t>(visual basic)</a:t>
            </a:r>
            <a:r>
              <a:rPr lang="ko-KR" altLang="en-US" sz="2000" dirty="0" smtClean="0"/>
              <a:t>의 편의성을 결합하여 만든 객체지향 프로그래밍언어이다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</a:t>
            </a:r>
            <a:r>
              <a:rPr lang="ko-KR" altLang="en-US" sz="2000" dirty="0" smtClean="0"/>
              <a:t>것을 객체로 취급하는 컴포넌트 프로그래밍언어로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시샵</a:t>
            </a:r>
            <a:r>
              <a:rPr lang="en-US" altLang="ko-KR" sz="2000" dirty="0" smtClean="0"/>
              <a:t>(C-sharp)</a:t>
            </a:r>
            <a:r>
              <a:rPr lang="ko-KR" altLang="en-US" sz="2000" dirty="0" smtClean="0"/>
              <a:t>이라고 발음한다</a:t>
            </a:r>
            <a:r>
              <a:rPr lang="en-US" altLang="ko-KR" sz="2000" dirty="0" smtClean="0"/>
              <a:t>. 2000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월 마이크로소프트가 </a:t>
            </a:r>
            <a:r>
              <a:rPr lang="ko-KR" altLang="en-US" sz="2000" dirty="0" err="1" smtClean="0"/>
              <a:t>닷넷</a:t>
            </a:r>
            <a:r>
              <a:rPr lang="en-US" altLang="ko-KR" sz="2000" dirty="0" smtClean="0"/>
              <a:t>(.NET) </a:t>
            </a:r>
            <a:r>
              <a:rPr lang="ko-KR" altLang="en-US" sz="2000" dirty="0" err="1" smtClean="0"/>
              <a:t>폴랫폼를</a:t>
            </a:r>
            <a:r>
              <a:rPr lang="ko-KR" altLang="en-US" sz="2000" dirty="0" smtClean="0"/>
              <a:t> 위해 개발하였다</a:t>
            </a:r>
            <a:r>
              <a:rPr lang="en-US" altLang="ko-KR" sz="2000" dirty="0" smtClean="0"/>
              <a:t>. C</a:t>
            </a:r>
            <a:r>
              <a:rPr lang="en-US" altLang="ko-KR" sz="2000" dirty="0" smtClean="0"/>
              <a:t>++</a:t>
            </a:r>
            <a:r>
              <a:rPr lang="ko-KR" altLang="en-US" sz="2000" dirty="0" smtClean="0"/>
              <a:t>에 </a:t>
            </a:r>
            <a:r>
              <a:rPr lang="ko-KR" altLang="en-US" sz="2000" dirty="0" smtClean="0"/>
              <a:t>기본을 둔 언어로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베이식이나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(Java)</a:t>
            </a:r>
            <a:r>
              <a:rPr lang="ko-KR" altLang="en-US" sz="2000" dirty="0" smtClean="0"/>
              <a:t>와도 비슷하다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베이식과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·C++ </a:t>
            </a:r>
            <a:r>
              <a:rPr lang="ko-KR" altLang="en-US" sz="2000" dirty="0" smtClean="0"/>
              <a:t>등의 장점을 지닌다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곧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언어가 가진 사용자 친화성</a:t>
            </a:r>
            <a:r>
              <a:rPr lang="en-US" altLang="ko-KR" sz="2000" dirty="0" smtClean="0"/>
              <a:t>, C++</a:t>
            </a:r>
            <a:r>
              <a:rPr lang="ko-KR" altLang="en-US" sz="2000" dirty="0" smtClean="0"/>
              <a:t>의 객체지향성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자바의 분산환경처리에 적합한 다중성 등을 모두 지니는 컴포넌트 기반의 소프트웨어 개발 </a:t>
            </a:r>
            <a:r>
              <a:rPr lang="ko-KR" altLang="en-US" sz="2000" dirty="0" smtClean="0"/>
              <a:t>패러다임을 </a:t>
            </a:r>
            <a:r>
              <a:rPr lang="ko-KR" altLang="en-US" sz="2000" dirty="0" smtClean="0"/>
              <a:t>반영한다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출처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네이버</a:t>
            </a:r>
            <a:r>
              <a:rPr lang="ko-KR" altLang="en-US" sz="2000" dirty="0" smtClean="0"/>
              <a:t> 백과사전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.NET Framework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err="1" smtClean="0"/>
              <a:t>닷넷</a:t>
            </a:r>
            <a:r>
              <a:rPr lang="ko-KR" altLang="en-US" sz="2000" b="1" dirty="0" smtClean="0"/>
              <a:t> 프레임워크</a:t>
            </a:r>
            <a:r>
              <a:rPr lang="en-US" altLang="ko-KR" sz="2000" dirty="0" smtClean="0"/>
              <a:t>(.NET Framework)</a:t>
            </a:r>
            <a:r>
              <a:rPr lang="ko-KR" altLang="en-US" sz="2000" dirty="0" smtClean="0"/>
              <a:t>는 마이크로소프트에서 개발한 윈도 프로그램 개발 및 실행 환경이다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네트워크 작업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인터페이스 등의 많은 작업을 캡슐화하였고</a:t>
            </a:r>
            <a:r>
              <a:rPr lang="en-US" altLang="ko-KR" sz="2000" dirty="0" smtClean="0"/>
              <a:t>, CLR(Common Language Runtime)</a:t>
            </a:r>
            <a:r>
              <a:rPr lang="ko-KR" altLang="en-US" sz="2000" dirty="0" smtClean="0"/>
              <a:t>이라는 이름의 가상 머신 위에서 작동한다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NET </a:t>
            </a:r>
            <a:r>
              <a:rPr lang="ko-KR" altLang="en-US" sz="2000" dirty="0" smtClean="0"/>
              <a:t>프레임워크의 가장 </a:t>
            </a:r>
            <a:r>
              <a:rPr lang="ko-KR" altLang="en-US" sz="2000" smtClean="0"/>
              <a:t>중요한 </a:t>
            </a:r>
            <a:r>
              <a:rPr lang="ko-KR" altLang="en-US" sz="2000" dirty="0" err="1" smtClean="0"/>
              <a:t>컴</a:t>
            </a:r>
            <a:r>
              <a:rPr lang="ko-KR" altLang="en-US" sz="2000" smtClean="0"/>
              <a:t>포넌트는 </a:t>
            </a:r>
            <a:r>
              <a:rPr lang="ko-KR" altLang="en-US" sz="2000" dirty="0" smtClean="0"/>
              <a:t>공통 언어 기반</a:t>
            </a:r>
            <a:r>
              <a:rPr lang="en-US" altLang="ko-KR" sz="2000" dirty="0" smtClean="0"/>
              <a:t>(Common Language Infrastructure)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다른 말로 </a:t>
            </a:r>
            <a:r>
              <a:rPr lang="en-US" altLang="ko-KR" sz="2000" dirty="0" smtClean="0"/>
              <a:t>CLI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 CLI</a:t>
            </a:r>
            <a:r>
              <a:rPr lang="ko-KR" altLang="en-US" sz="2000" dirty="0" smtClean="0"/>
              <a:t>를 둔 목적은 애플리케이션의 개발과 실행 시 언어에 종속적이지 않은 플랫폼을 제공하기 위해서이다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예외 처리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콜렉션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호환 등을 위한 소프트웨어 </a:t>
            </a:r>
            <a:r>
              <a:rPr lang="ko-KR" altLang="en-US" sz="2000" dirty="0" smtClean="0"/>
              <a:t>컴포넌트를 </a:t>
            </a:r>
            <a:r>
              <a:rPr lang="ko-KR" altLang="en-US" sz="2000" dirty="0" smtClean="0"/>
              <a:t>포함한다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마이크로소프트가 구현한 </a:t>
            </a:r>
            <a:r>
              <a:rPr lang="en-US" altLang="ko-KR" sz="2000" dirty="0" smtClean="0"/>
              <a:t>CLI</a:t>
            </a:r>
            <a:r>
              <a:rPr lang="ko-KR" altLang="en-US" sz="2000" dirty="0" smtClean="0"/>
              <a:t>를 일컬어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 언어 런타임</a:t>
            </a:r>
            <a:r>
              <a:rPr lang="en-US" altLang="ko-KR" sz="2000" dirty="0" smtClean="0"/>
              <a:t>(Common Language Runtime, CLR)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출처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위키백과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크기 조절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54660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ko-KR" altLang="en-US" dirty="0" smtClean="0"/>
              <a:t>새 게임을 시작할 때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크기를 정할 수 있다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err="1" smtClean="0"/>
              <a:t>맵의</a:t>
            </a:r>
            <a:r>
              <a:rPr lang="ko-KR" altLang="en-US" dirty="0" smtClean="0"/>
              <a:t> 크기는 난이도와도 상당한 관련이 있다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dirty="0" smtClean="0"/>
              <a:t>세로가 길어지면 좀더 오래 버틸 수 있고 가로가 길어지면 한 줄 지우기가 힘들어진다</a:t>
            </a:r>
            <a:r>
              <a:rPr lang="en-US" altLang="ko-KR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sz="2800" dirty="0" smtClean="0"/>
              <a:t>기본 크기로 설정된 모습 </a:t>
            </a:r>
            <a:r>
              <a:rPr lang="en-US" altLang="ko-KR" sz="2800" dirty="0" smtClean="0"/>
              <a:t>-&gt;</a:t>
            </a:r>
          </a:p>
        </p:txBody>
      </p:sp>
      <p:pic>
        <p:nvPicPr>
          <p:cNvPr id="7" name="그림 6" descr="사용자 지정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500174"/>
            <a:ext cx="3105150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326</TotalTime>
  <Words>716</Words>
  <Application>Microsoft Office PowerPoint</Application>
  <PresentationFormat>화면 슬라이드 쇼(4:3)</PresentationFormat>
  <Paragraphs>85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테크닉</vt:lpstr>
      <vt:lpstr>산출물ppt.</vt:lpstr>
      <vt:lpstr>차례</vt:lpstr>
      <vt:lpstr>테트리스의 탄생과정</vt:lpstr>
      <vt:lpstr>테트리스의 역사</vt:lpstr>
      <vt:lpstr>테트리스의 역사</vt:lpstr>
      <vt:lpstr>테트리스의 어원 </vt:lpstr>
      <vt:lpstr>C#</vt:lpstr>
      <vt:lpstr>.NET Framework</vt:lpstr>
      <vt:lpstr>맵 크기 조절</vt:lpstr>
      <vt:lpstr>인터페이스 자동 배열</vt:lpstr>
      <vt:lpstr>테트리스의 알고리즘 1</vt:lpstr>
      <vt:lpstr>테트리스의 알고리즘 2</vt:lpstr>
      <vt:lpstr>점수처리</vt:lpstr>
      <vt:lpstr>상위 메뉴</vt:lpstr>
      <vt:lpstr>도움말</vt:lpstr>
      <vt:lpstr>설정 창</vt:lpstr>
      <vt:lpstr>자동 일지정지 기능</vt:lpstr>
      <vt:lpstr>피로도 시스템</vt:lpstr>
      <vt:lpstr>오늘은… 기능</vt:lpstr>
      <vt:lpstr>저장 기능</vt:lpstr>
      <vt:lpstr>게임오버</vt:lpstr>
      <vt:lpstr>테트리스 실행 해보기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산출물ppt.</dc:title>
  <dc:creator>권민섭</dc:creator>
  <cp:lastModifiedBy>Owner</cp:lastModifiedBy>
  <cp:revision>113</cp:revision>
  <dcterms:created xsi:type="dcterms:W3CDTF">2009-10-05T03:05:44Z</dcterms:created>
  <dcterms:modified xsi:type="dcterms:W3CDTF">2009-10-17T04:39:35Z</dcterms:modified>
</cp:coreProperties>
</file>