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1524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Star Rocks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:A team with individual.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:21-08-22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Actually this is a unique idea /event t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ha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urges me to solve this kind of problem statement.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More over, just trying  also to verify my knowledge against this kind of chall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nge.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Microsoft  has their own products and spreaded their services/products all over the world on many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atest technologies.So,just to say,that I want to use Microsoft products for such kind of problem to solve over the cloud service.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need an programming language to support and  Azure IOT /sensors to send the data captured to IOT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ub and returned back data to devices / sensors.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4"/>
            <a:ext cx="8280000" cy="259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Visual studio code ,PASS/IAS/SAS cloud services also we need.IOT telemetry message services ,IOT hub as a gateway/security ,IOT sphere etc we need to implement.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Also I prefer to use C# as a programming language.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Git as a repository.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As back end ,sql/Cosmos Database.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When customers enter /leave the bank branch ,at the door will be operated with counting sensors with video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revileges and data would be stored into the cloud database via cloud IOT services.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Also .no need to stand in queue,they can sit at chair and as per the first come person will receive a token no in their registerd mobile no.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Also, no of customers will be tract via door sensors.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More over mobile application at bank also existing to the customers in a fr</a:t>
            </a:r>
            <a:r>
              <a:rPr lang="en-IN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ndly way.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process is similar to the ATM services also.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solution is different from others because this is being used digitally and will help the customers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ackling hastle free way.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Also this is low cost product  but effective.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names: Me only.Kiranmay Mukherjee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489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Trebuchet MS</vt:lpstr>
      <vt:lpstr>Arial</vt:lpstr>
      <vt:lpstr>Lato Black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Kiranmay Mukherjee</cp:lastModifiedBy>
  <cp:revision>7</cp:revision>
  <dcterms:modified xsi:type="dcterms:W3CDTF">2022-08-21T16:22:38Z</dcterms:modified>
</cp:coreProperties>
</file>