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smtClean="0"/>
              <a:t>Employment payment management system</a:t>
            </a:r>
            <a:endParaRPr lang="en-IN" sz="6000" dirty="0"/>
          </a:p>
        </p:txBody>
      </p:sp>
      <p:sp>
        <p:nvSpPr>
          <p:cNvPr id="3" name="Subtitle 2"/>
          <p:cNvSpPr>
            <a:spLocks noGrp="1"/>
          </p:cNvSpPr>
          <p:nvPr>
            <p:ph type="subTitle" idx="1"/>
          </p:nvPr>
        </p:nvSpPr>
        <p:spPr/>
        <p:txBody>
          <a:bodyPr/>
          <a:lstStyle/>
          <a:p>
            <a:r>
              <a:rPr lang="en-IN" dirty="0" smtClean="0"/>
              <a:t>16551A0538</a:t>
            </a:r>
            <a:endParaRPr lang="en-IN" dirty="0"/>
          </a:p>
        </p:txBody>
      </p:sp>
    </p:spTree>
    <p:extLst>
      <p:ext uri="{BB962C8B-B14F-4D97-AF65-F5344CB8AC3E}">
        <p14:creationId xmlns:p14="http://schemas.microsoft.com/office/powerpoint/2010/main" val="2904372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case of you wish to exit system:</a:t>
            </a:r>
            <a:endParaRPr lang="en-IN" dirty="0"/>
          </a:p>
        </p:txBody>
      </p:sp>
      <p:pic>
        <p:nvPicPr>
          <p:cNvPr id="4" name="Content Placeholder 3" descr="https://www.kashipara.com/project/download/screen/2018/11/kashipara.com_image007-p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251" y="1874517"/>
            <a:ext cx="9553574" cy="4564383"/>
          </a:xfrm>
          <a:prstGeom prst="rect">
            <a:avLst/>
          </a:prstGeom>
          <a:noFill/>
          <a:ln>
            <a:noFill/>
          </a:ln>
        </p:spPr>
      </p:pic>
    </p:spTree>
    <p:extLst>
      <p:ext uri="{BB962C8B-B14F-4D97-AF65-F5344CB8AC3E}">
        <p14:creationId xmlns:p14="http://schemas.microsoft.com/office/powerpoint/2010/main" val="1856622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US" dirty="0" smtClean="0"/>
              <a:t>This is a basic project of python which helps HR department to reduce their time on spending different data of an employer and how many hours </a:t>
            </a:r>
            <a:r>
              <a:rPr lang="en-US" dirty="0" smtClean="0"/>
              <a:t>the employer worked with bonus tax for his extra work .</a:t>
            </a:r>
          </a:p>
          <a:p>
            <a:r>
              <a:rPr lang="en-US" dirty="0" smtClean="0"/>
              <a:t>It makes the employer understand how many days he worked and how many hours and hourly how much salary they will be getting for an hour in a pay slip.</a:t>
            </a:r>
            <a:endParaRPr lang="en-IN" dirty="0"/>
          </a:p>
        </p:txBody>
      </p:sp>
    </p:spTree>
    <p:extLst>
      <p:ext uri="{BB962C8B-B14F-4D97-AF65-F5344CB8AC3E}">
        <p14:creationId xmlns:p14="http://schemas.microsoft.com/office/powerpoint/2010/main" val="199974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Thank you</a:t>
            </a:r>
            <a:endParaRPr lang="en-IN" dirty="0"/>
          </a:p>
        </p:txBody>
      </p:sp>
      <p:sp>
        <p:nvSpPr>
          <p:cNvPr id="3" name="Content Placeholder 2"/>
          <p:cNvSpPr>
            <a:spLocks noGrp="1"/>
          </p:cNvSpPr>
          <p:nvPr>
            <p:ph idx="1"/>
          </p:nvPr>
        </p:nvSpPr>
        <p:spPr/>
        <p:txBody>
          <a:bodyPr/>
          <a:lstStyle/>
          <a:p>
            <a:pPr marL="0" indent="0">
              <a:buNone/>
            </a:pPr>
            <a:r>
              <a:rPr lang="en-IN" dirty="0" smtClean="0"/>
              <a:t>                                                           16551A0538</a:t>
            </a:r>
          </a:p>
          <a:p>
            <a:pPr marL="0" indent="0">
              <a:buNone/>
            </a:pPr>
            <a:r>
              <a:rPr lang="en-IN"/>
              <a:t> </a:t>
            </a:r>
            <a:r>
              <a:rPr lang="en-IN" smtClean="0"/>
              <a:t>                                                            K.MUKTA.</a:t>
            </a:r>
            <a:endParaRPr lang="en-IN" dirty="0"/>
          </a:p>
        </p:txBody>
      </p:sp>
    </p:spTree>
    <p:extLst>
      <p:ext uri="{BB962C8B-B14F-4D97-AF65-F5344CB8AC3E}">
        <p14:creationId xmlns:p14="http://schemas.microsoft.com/office/powerpoint/2010/main" val="1127047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b="1" dirty="0"/>
              <a:t>“</a:t>
            </a:r>
            <a:r>
              <a:rPr lang="en-US" dirty="0"/>
              <a:t>EMPLOYEE PAYMENT MANAGEMENT SYSTEM” project is a project implemented   it for Employee weekly salary payment with overtime bonus calculate application. and also generate employee payment slip and also include tax.it is very useful to run the business and easily calculate the salaries</a:t>
            </a:r>
            <a:r>
              <a:rPr lang="en-US" dirty="0" smtClean="0"/>
              <a:t>.</a:t>
            </a:r>
          </a:p>
          <a:p>
            <a:r>
              <a:rPr lang="en-US" dirty="0"/>
              <a:t>The project “Employee payment Management System” is implemented to reduce the manual work of hour department and give the employee the full details of his working hours</a:t>
            </a:r>
            <a:r>
              <a:rPr lang="en-US" dirty="0" smtClean="0"/>
              <a:t>.</a:t>
            </a:r>
          </a:p>
          <a:p>
            <a:r>
              <a:rPr lang="en-US" dirty="0"/>
              <a:t>EMPLOYEE PAYMENT MANAGEMENT SYSTEM project is developed in python language which  is developed using </a:t>
            </a:r>
            <a:r>
              <a:rPr lang="en-US" b="1" dirty="0"/>
              <a:t>Tkinter,python3.6</a:t>
            </a:r>
            <a:r>
              <a:rPr lang="en-US" dirty="0"/>
              <a:t> and Database no database. This is a simple and basic small level project .</a:t>
            </a:r>
            <a:endParaRPr lang="en-IN" dirty="0"/>
          </a:p>
          <a:p>
            <a:r>
              <a:rPr lang="en-US" dirty="0"/>
              <a:t> </a:t>
            </a:r>
            <a:endParaRPr lang="en-IN" dirty="0"/>
          </a:p>
          <a:p>
            <a:endParaRPr lang="en-IN" dirty="0"/>
          </a:p>
          <a:p>
            <a:endParaRPr lang="en-IN" dirty="0"/>
          </a:p>
        </p:txBody>
      </p:sp>
    </p:spTree>
    <p:extLst>
      <p:ext uri="{BB962C8B-B14F-4D97-AF65-F5344CB8AC3E}">
        <p14:creationId xmlns:p14="http://schemas.microsoft.com/office/powerpoint/2010/main" val="3421392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IN" dirty="0"/>
          </a:p>
        </p:txBody>
      </p:sp>
      <p:sp>
        <p:nvSpPr>
          <p:cNvPr id="3" name="Content Placeholder 2"/>
          <p:cNvSpPr>
            <a:spLocks noGrp="1"/>
          </p:cNvSpPr>
          <p:nvPr>
            <p:ph idx="1"/>
          </p:nvPr>
        </p:nvSpPr>
        <p:spPr>
          <a:xfrm>
            <a:off x="1018903" y="1402081"/>
            <a:ext cx="10411097" cy="1724296"/>
          </a:xfrm>
        </p:spPr>
        <p:txBody>
          <a:bodyPr>
            <a:normAutofit/>
          </a:bodyPr>
          <a:lstStyle/>
          <a:p>
            <a:pPr lvl="0"/>
            <a:r>
              <a:rPr lang="en-US" b="1" dirty="0"/>
              <a:t>Easy-to-learn</a:t>
            </a:r>
            <a:r>
              <a:rPr lang="en-US" dirty="0"/>
              <a:t> − Python has few keywords, simple structure, and a clearly defined syntax. This allows the student to pick up the language quickly.</a:t>
            </a:r>
            <a:endParaRPr lang="en-IN" dirty="0"/>
          </a:p>
          <a:p>
            <a:pPr lvl="0"/>
            <a:r>
              <a:rPr lang="en-US" b="1" dirty="0"/>
              <a:t>Easy-to-read</a:t>
            </a:r>
            <a:r>
              <a:rPr lang="en-US" dirty="0"/>
              <a:t> − Python code is more clearly defined and visible to the eyes.</a:t>
            </a:r>
            <a:endParaRPr lang="en-IN" dirty="0"/>
          </a:p>
          <a:p>
            <a:pPr lvl="0"/>
            <a:r>
              <a:rPr lang="en-US" b="1" dirty="0"/>
              <a:t>Easy-to-maintain</a:t>
            </a:r>
            <a:r>
              <a:rPr lang="en-US" dirty="0"/>
              <a:t> − Python's source code is fairly easy-to-maintain</a:t>
            </a:r>
            <a:r>
              <a:rPr lang="en-US" dirty="0" smtClean="0"/>
              <a:t>.</a:t>
            </a:r>
            <a:endParaRPr lang="en-IN" dirty="0"/>
          </a:p>
        </p:txBody>
      </p:sp>
    </p:spTree>
    <p:extLst>
      <p:ext uri="{BB962C8B-B14F-4D97-AF65-F5344CB8AC3E}">
        <p14:creationId xmlns:p14="http://schemas.microsoft.com/office/powerpoint/2010/main" val="3706537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graphical user interfaces (GUIs)</a:t>
            </a:r>
            <a:endParaRPr lang="en-IN" dirty="0"/>
          </a:p>
        </p:txBody>
      </p:sp>
      <p:sp>
        <p:nvSpPr>
          <p:cNvPr id="3" name="Content Placeholder 2"/>
          <p:cNvSpPr>
            <a:spLocks noGrp="1"/>
          </p:cNvSpPr>
          <p:nvPr>
            <p:ph idx="1"/>
          </p:nvPr>
        </p:nvSpPr>
        <p:spPr>
          <a:xfrm>
            <a:off x="1428206" y="2286001"/>
            <a:ext cx="10001794" cy="2860765"/>
          </a:xfrm>
        </p:spPr>
        <p:txBody>
          <a:bodyPr/>
          <a:lstStyle/>
          <a:p>
            <a:pPr marL="0" indent="0">
              <a:buNone/>
            </a:pPr>
            <a:endParaRPr lang="en-IN" dirty="0"/>
          </a:p>
          <a:p>
            <a:pPr lvl="0"/>
            <a:r>
              <a:rPr lang="en-US" b="1" dirty="0" err="1"/>
              <a:t>Tkinter</a:t>
            </a:r>
            <a:r>
              <a:rPr lang="en-US" dirty="0"/>
              <a:t> − </a:t>
            </a:r>
            <a:r>
              <a:rPr lang="en-US" dirty="0" err="1"/>
              <a:t>Tkinter</a:t>
            </a:r>
            <a:r>
              <a:rPr lang="en-US" dirty="0"/>
              <a:t> is the Python interface to the </a:t>
            </a:r>
            <a:r>
              <a:rPr lang="en-US" dirty="0" err="1"/>
              <a:t>Tk</a:t>
            </a:r>
            <a:r>
              <a:rPr lang="en-US" dirty="0"/>
              <a:t> GUI toolkit shipped with Python. We would look this option in this chapter</a:t>
            </a:r>
            <a:r>
              <a:rPr lang="en-US" dirty="0" smtClean="0"/>
              <a:t>.</a:t>
            </a:r>
          </a:p>
          <a:p>
            <a:pPr lvl="0"/>
            <a:r>
              <a:rPr lang="en-US" dirty="0" smtClean="0"/>
              <a:t>Database-a data base is used to store data in an organizing manner </a:t>
            </a:r>
            <a:r>
              <a:rPr lang="en-US" dirty="0" err="1" smtClean="0"/>
              <a:t>whike</a:t>
            </a:r>
            <a:r>
              <a:rPr lang="en-US" dirty="0" smtClean="0"/>
              <a:t> making </a:t>
            </a:r>
            <a:r>
              <a:rPr lang="en-US" dirty="0" err="1" smtClean="0"/>
              <a:t>retrivel</a:t>
            </a:r>
            <a:r>
              <a:rPr lang="en-US" dirty="0" smtClean="0"/>
              <a:t> and updating of data efficient.</a:t>
            </a:r>
          </a:p>
          <a:p>
            <a:pPr lvl="0"/>
            <a:endParaRPr lang="en-IN" dirty="0"/>
          </a:p>
        </p:txBody>
      </p:sp>
    </p:spTree>
    <p:extLst>
      <p:ext uri="{BB962C8B-B14F-4D97-AF65-F5344CB8AC3E}">
        <p14:creationId xmlns:p14="http://schemas.microsoft.com/office/powerpoint/2010/main" val="2637949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PYTHON TKINTER GUI </a:t>
            </a:r>
            <a:r>
              <a:rPr lang="en-US" b="1" u="sng" dirty="0" smtClean="0"/>
              <a:t>:</a:t>
            </a:r>
            <a:endParaRPr lang="en-IN" dirty="0"/>
          </a:p>
        </p:txBody>
      </p:sp>
      <p:sp>
        <p:nvSpPr>
          <p:cNvPr id="3" name="Content Placeholder 2"/>
          <p:cNvSpPr>
            <a:spLocks noGrp="1"/>
          </p:cNvSpPr>
          <p:nvPr>
            <p:ph idx="1"/>
          </p:nvPr>
        </p:nvSpPr>
        <p:spPr>
          <a:xfrm>
            <a:off x="1251678" y="2286002"/>
            <a:ext cx="10178322" cy="2721428"/>
          </a:xfrm>
        </p:spPr>
        <p:txBody>
          <a:bodyPr/>
          <a:lstStyle/>
          <a:p>
            <a:r>
              <a:rPr lang="en-US" dirty="0"/>
              <a:t>Creating a GUI application using </a:t>
            </a:r>
            <a:r>
              <a:rPr lang="en-US" dirty="0" err="1"/>
              <a:t>Tkinter</a:t>
            </a:r>
            <a:r>
              <a:rPr lang="en-US" dirty="0"/>
              <a:t> is an easy task. All you need to do is perform the following steps −</a:t>
            </a:r>
            <a:endParaRPr lang="en-IN" dirty="0"/>
          </a:p>
          <a:p>
            <a:pPr lvl="0"/>
            <a:r>
              <a:rPr lang="en-US" dirty="0"/>
              <a:t>Import the </a:t>
            </a:r>
            <a:r>
              <a:rPr lang="en-US" i="1" dirty="0" err="1"/>
              <a:t>Tkinter</a:t>
            </a:r>
            <a:r>
              <a:rPr lang="en-US" dirty="0"/>
              <a:t> module.</a:t>
            </a:r>
            <a:endParaRPr lang="en-IN" dirty="0"/>
          </a:p>
          <a:p>
            <a:pPr lvl="0"/>
            <a:r>
              <a:rPr lang="en-US" dirty="0"/>
              <a:t>Create the GUI application main window.</a:t>
            </a:r>
            <a:endParaRPr lang="en-IN" dirty="0"/>
          </a:p>
          <a:p>
            <a:pPr lvl="0"/>
            <a:r>
              <a:rPr lang="en-US" dirty="0"/>
              <a:t>Add one or more of the above-mentioned widgets to the GUI application.</a:t>
            </a:r>
            <a:endParaRPr lang="en-IN" dirty="0"/>
          </a:p>
          <a:p>
            <a:pPr lvl="0"/>
            <a:r>
              <a:rPr lang="en-US" dirty="0"/>
              <a:t>Enter the main event loop to take action against each event triggered by the user.</a:t>
            </a:r>
            <a:endParaRPr lang="en-IN" dirty="0"/>
          </a:p>
        </p:txBody>
      </p:sp>
    </p:spTree>
    <p:extLst>
      <p:ext uri="{BB962C8B-B14F-4D97-AF65-F5344CB8AC3E}">
        <p14:creationId xmlns:p14="http://schemas.microsoft.com/office/powerpoint/2010/main" val="9752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a:t>
            </a:r>
            <a:r>
              <a:rPr lang="en-IN" dirty="0" err="1" smtClean="0"/>
              <a:t>tkinter</a:t>
            </a:r>
            <a:endParaRPr lang="en-IN" dirty="0"/>
          </a:p>
        </p:txBody>
      </p:sp>
      <p:sp>
        <p:nvSpPr>
          <p:cNvPr id="3" name="Content Placeholder 2"/>
          <p:cNvSpPr>
            <a:spLocks noGrp="1"/>
          </p:cNvSpPr>
          <p:nvPr>
            <p:ph idx="1"/>
          </p:nvPr>
        </p:nvSpPr>
        <p:spPr>
          <a:xfrm>
            <a:off x="1251678" y="2286001"/>
            <a:ext cx="10178322" cy="2312125"/>
          </a:xfrm>
        </p:spPr>
        <p:txBody>
          <a:bodyPr/>
          <a:lstStyle/>
          <a:p>
            <a:r>
              <a:rPr lang="en-US" dirty="0"/>
              <a:t>#!/</a:t>
            </a:r>
            <a:r>
              <a:rPr lang="en-US" dirty="0" err="1"/>
              <a:t>usr</a:t>
            </a:r>
            <a:r>
              <a:rPr lang="en-US" dirty="0"/>
              <a:t>/bin/python</a:t>
            </a:r>
            <a:endParaRPr lang="en-IN" dirty="0"/>
          </a:p>
          <a:p>
            <a:r>
              <a:rPr lang="en-US" dirty="0"/>
              <a:t>  import  </a:t>
            </a:r>
            <a:r>
              <a:rPr lang="en-US" dirty="0" err="1" smtClean="0"/>
              <a:t>tkinter</a:t>
            </a:r>
            <a:r>
              <a:rPr lang="en-US" dirty="0" smtClean="0"/>
              <a:t>*</a:t>
            </a:r>
            <a:endParaRPr lang="en-IN" dirty="0"/>
          </a:p>
          <a:p>
            <a:r>
              <a:rPr lang="en-US" dirty="0"/>
              <a:t>Window=</a:t>
            </a:r>
            <a:r>
              <a:rPr lang="en-US" dirty="0" err="1"/>
              <a:t>tk</a:t>
            </a:r>
            <a:r>
              <a:rPr lang="en-US" dirty="0"/>
              <a:t>()</a:t>
            </a:r>
            <a:endParaRPr lang="en-IN" dirty="0"/>
          </a:p>
          <a:p>
            <a:r>
              <a:rPr lang="en-US" dirty="0" err="1"/>
              <a:t>Window.title</a:t>
            </a:r>
            <a:r>
              <a:rPr lang="en-US" dirty="0"/>
              <a:t>(“welcome to python </a:t>
            </a:r>
            <a:r>
              <a:rPr lang="en-US" dirty="0" err="1"/>
              <a:t>tkinter</a:t>
            </a:r>
            <a:r>
              <a:rPr lang="en-US" dirty="0"/>
              <a:t>”)</a:t>
            </a:r>
            <a:endParaRPr lang="en-IN" dirty="0"/>
          </a:p>
          <a:p>
            <a:r>
              <a:rPr lang="en-US" dirty="0" err="1"/>
              <a:t>Window.loop</a:t>
            </a:r>
            <a:r>
              <a:rPr lang="en-US" dirty="0"/>
              <a:t>()</a:t>
            </a:r>
            <a:endParaRPr lang="en-IN" dirty="0"/>
          </a:p>
        </p:txBody>
      </p:sp>
      <p:pic>
        <p:nvPicPr>
          <p:cNvPr id="4" name="Picture 3" descr="Python GUI examples create app"/>
          <p:cNvPicPr/>
          <p:nvPr/>
        </p:nvPicPr>
        <p:blipFill>
          <a:blip r:embed="rId2">
            <a:extLst>
              <a:ext uri="{28A0092B-C50C-407E-A947-70E740481C1C}">
                <a14:useLocalDpi xmlns:a14="http://schemas.microsoft.com/office/drawing/2010/main" val="0"/>
              </a:ext>
            </a:extLst>
          </a:blip>
          <a:srcRect/>
          <a:stretch>
            <a:fillRect/>
          </a:stretch>
        </p:blipFill>
        <p:spPr bwMode="auto">
          <a:xfrm>
            <a:off x="7794172" y="1665510"/>
            <a:ext cx="2846069" cy="3402877"/>
          </a:xfrm>
          <a:prstGeom prst="rect">
            <a:avLst/>
          </a:prstGeom>
          <a:noFill/>
          <a:ln>
            <a:noFill/>
          </a:ln>
        </p:spPr>
      </p:pic>
    </p:spTree>
    <p:extLst>
      <p:ext uri="{BB962C8B-B14F-4D97-AF65-F5344CB8AC3E}">
        <p14:creationId xmlns:p14="http://schemas.microsoft.com/office/powerpoint/2010/main" val="1233961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Employee payment management system</a:t>
            </a:r>
            <a:endParaRPr lang="en-IN" dirty="0"/>
          </a:p>
        </p:txBody>
      </p:sp>
      <p:sp>
        <p:nvSpPr>
          <p:cNvPr id="4" name="Content Placeholder 3"/>
          <p:cNvSpPr>
            <a:spLocks noGrp="1"/>
          </p:cNvSpPr>
          <p:nvPr>
            <p:ph idx="1"/>
          </p:nvPr>
        </p:nvSpPr>
        <p:spPr/>
        <p:txBody>
          <a:bodyPr/>
          <a:lstStyle/>
          <a:p>
            <a:r>
              <a:rPr lang="en-US" dirty="0"/>
              <a:t>GUI – Main display window with name of employee payment management system name current time and date with view pay </a:t>
            </a:r>
            <a:r>
              <a:rPr lang="en-US" dirty="0" smtClean="0"/>
              <a:t>slip</a:t>
            </a:r>
          </a:p>
          <a:p>
            <a:endParaRPr lang="en-IN" dirty="0"/>
          </a:p>
        </p:txBody>
      </p:sp>
      <p:pic>
        <p:nvPicPr>
          <p:cNvPr id="6" name="Picture 5" descr="https://www.kashipara.com/project/download/screen/2018/11/kashipara.com_image001-png.png"/>
          <p:cNvPicPr/>
          <p:nvPr/>
        </p:nvPicPr>
        <p:blipFill>
          <a:blip r:embed="rId2">
            <a:extLst>
              <a:ext uri="{28A0092B-C50C-407E-A947-70E740481C1C}">
                <a14:useLocalDpi xmlns:a14="http://schemas.microsoft.com/office/drawing/2010/main" val="0"/>
              </a:ext>
            </a:extLst>
          </a:blip>
          <a:srcRect/>
          <a:stretch>
            <a:fillRect/>
          </a:stretch>
        </p:blipFill>
        <p:spPr bwMode="auto">
          <a:xfrm>
            <a:off x="2828925" y="3010217"/>
            <a:ext cx="8286750" cy="3847783"/>
          </a:xfrm>
          <a:prstGeom prst="rect">
            <a:avLst/>
          </a:prstGeom>
          <a:noFill/>
          <a:ln>
            <a:noFill/>
          </a:ln>
        </p:spPr>
      </p:pic>
    </p:spTree>
    <p:extLst>
      <p:ext uri="{BB962C8B-B14F-4D97-AF65-F5344CB8AC3E}">
        <p14:creationId xmlns:p14="http://schemas.microsoft.com/office/powerpoint/2010/main" val="2889236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We can enter the details like this and receive pay slip like this:</a:t>
            </a:r>
            <a:endParaRPr lang="en-IN" sz="2400" dirty="0"/>
          </a:p>
        </p:txBody>
      </p:sp>
      <p:pic>
        <p:nvPicPr>
          <p:cNvPr id="4" name="Content Placeholder 3" descr="https://www.kashipara.com/project/download/screen/2018/11/kashipara.com_image003-p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650" y="1695449"/>
            <a:ext cx="8972549" cy="4505325"/>
          </a:xfrm>
          <a:prstGeom prst="rect">
            <a:avLst/>
          </a:prstGeom>
          <a:noFill/>
          <a:ln>
            <a:noFill/>
          </a:ln>
        </p:spPr>
      </p:pic>
    </p:spTree>
    <p:extLst>
      <p:ext uri="{BB962C8B-B14F-4D97-AF65-F5344CB8AC3E}">
        <p14:creationId xmlns:p14="http://schemas.microsoft.com/office/powerpoint/2010/main" val="210348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Buttons used :</a:t>
            </a:r>
            <a:endParaRPr lang="en-IN" dirty="0"/>
          </a:p>
        </p:txBody>
      </p:sp>
      <p:sp>
        <p:nvSpPr>
          <p:cNvPr id="3" name="Content Placeholder 2"/>
          <p:cNvSpPr>
            <a:spLocks noGrp="1"/>
          </p:cNvSpPr>
          <p:nvPr>
            <p:ph idx="1"/>
          </p:nvPr>
        </p:nvSpPr>
        <p:spPr/>
        <p:txBody>
          <a:bodyPr/>
          <a:lstStyle/>
          <a:p>
            <a:r>
              <a:rPr lang="en-IN" dirty="0" smtClean="0"/>
              <a:t>Weekly salary</a:t>
            </a:r>
          </a:p>
          <a:p>
            <a:r>
              <a:rPr lang="en-IN" dirty="0" smtClean="0"/>
              <a:t>Reset</a:t>
            </a:r>
          </a:p>
          <a:p>
            <a:r>
              <a:rPr lang="en-IN" dirty="0" smtClean="0"/>
              <a:t>View pay slip</a:t>
            </a:r>
          </a:p>
          <a:p>
            <a:r>
              <a:rPr lang="en-IN" dirty="0" smtClean="0"/>
              <a:t>Exit system</a:t>
            </a:r>
          </a:p>
          <a:p>
            <a:endParaRPr lang="en-IN" dirty="0"/>
          </a:p>
        </p:txBody>
      </p:sp>
      <p:pic>
        <p:nvPicPr>
          <p:cNvPr id="4" name="Picture 3" descr="https://www.kashipara.com/project/download/screen/2018/11/kashipara.com_image005-png.png"/>
          <p:cNvPicPr/>
          <p:nvPr/>
        </p:nvPicPr>
        <p:blipFill>
          <a:blip r:embed="rId2">
            <a:extLst>
              <a:ext uri="{28A0092B-C50C-407E-A947-70E740481C1C}">
                <a14:useLocalDpi xmlns:a14="http://schemas.microsoft.com/office/drawing/2010/main" val="0"/>
              </a:ext>
            </a:extLst>
          </a:blip>
          <a:srcRect/>
          <a:stretch>
            <a:fillRect/>
          </a:stretch>
        </p:blipFill>
        <p:spPr bwMode="auto">
          <a:xfrm>
            <a:off x="2162174" y="4362450"/>
            <a:ext cx="7229475" cy="1447800"/>
          </a:xfrm>
          <a:prstGeom prst="rect">
            <a:avLst/>
          </a:prstGeom>
          <a:noFill/>
          <a:ln>
            <a:noFill/>
          </a:ln>
        </p:spPr>
      </p:pic>
    </p:spTree>
    <p:extLst>
      <p:ext uri="{BB962C8B-B14F-4D97-AF65-F5344CB8AC3E}">
        <p14:creationId xmlns:p14="http://schemas.microsoft.com/office/powerpoint/2010/main" val="2501674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83</TotalTime>
  <Words>294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Employment payment management system</vt:lpstr>
      <vt:lpstr>Introduction:</vt:lpstr>
      <vt:lpstr>Python features:</vt:lpstr>
      <vt:lpstr>Python graphical user interfaces (GUIs)</vt:lpstr>
      <vt:lpstr>PYTHON TKINTER GUI :</vt:lpstr>
      <vt:lpstr>Example of tkinter</vt:lpstr>
      <vt:lpstr>Employee payment management system</vt:lpstr>
      <vt:lpstr>We can enter the details like this and receive pay slip like this:</vt:lpstr>
      <vt:lpstr>Buttons used :</vt:lpstr>
      <vt:lpstr>In case of you wish to exit system:</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payment management system</dc:title>
  <dc:creator>Mukta Kambhampati</dc:creator>
  <cp:lastModifiedBy>Mukta Kambhampati</cp:lastModifiedBy>
  <cp:revision>5</cp:revision>
  <dcterms:created xsi:type="dcterms:W3CDTF">2019-06-24T01:19:11Z</dcterms:created>
  <dcterms:modified xsi:type="dcterms:W3CDTF">2019-06-24T09:09:14Z</dcterms:modified>
</cp:coreProperties>
</file>