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83e966f68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83e966f68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83e966f6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83e966f6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d6d7d14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d6d7d14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2cb66da9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32cb66da9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Formulating a New Real Denial Rate of Mortgage Applications</a:t>
            </a:r>
            <a:endParaRPr sz="36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842"/>
              <a:t>Computer Science Senior Paper Preparation</a:t>
            </a:r>
            <a:endParaRPr sz="1842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98088" y="340618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542"/>
              <a:t>Khawm Mung</a:t>
            </a:r>
            <a:endParaRPr sz="2542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and Motivation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39255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/>
              <a:t>Real Denial Rate (RDR)</a:t>
            </a:r>
            <a:endParaRPr sz="2200" u="sng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Traditional (Observed) Denial Rate is crude and ignores many variables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RDR is an effective tool to better understand housing market trends</a:t>
            </a:r>
            <a:endParaRPr sz="2200"/>
          </a:p>
        </p:txBody>
      </p:sp>
      <p:sp>
        <p:nvSpPr>
          <p:cNvPr id="94" name="Google Shape;94;p14"/>
          <p:cNvSpPr txBox="1"/>
          <p:nvPr/>
        </p:nvSpPr>
        <p:spPr>
          <a:xfrm>
            <a:off x="4947600" y="1229875"/>
            <a:ext cx="3884700" cy="8796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Existing RDR uses proprietary data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6690150" y="2158100"/>
            <a:ext cx="489300" cy="978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4992450" y="3136400"/>
            <a:ext cx="3891777" cy="6018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Formulate New (better) RDR</a:t>
            </a: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9450" y="1669825"/>
            <a:ext cx="384125" cy="38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2449" y="3625624"/>
            <a:ext cx="1502643" cy="97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Research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311700" y="1229875"/>
            <a:ext cx="40548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Urban Institute’s RDR = K / 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 = # of denied loan applications by Low Credit Profiles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= # of loan applications by Low Credit Profiles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Rely on proprietary data to determine the credit profile of borrowers</a:t>
            </a:r>
            <a:endParaRPr/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6500" y="410000"/>
            <a:ext cx="4777500" cy="448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Approach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Parameters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Total # of mortgage applications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Total # of denied applications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Denial reasons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Debt-to-income ratio</a:t>
            </a:r>
            <a:endParaRPr sz="20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Income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Loan amount</a:t>
            </a:r>
            <a:endParaRPr sz="18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Mortgage rates</a:t>
            </a:r>
            <a:endParaRPr sz="2000"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4572000" y="1229875"/>
            <a:ext cx="44505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Aim is to use publicly available data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Home Mortgage Disclosure Act (HMDA)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Historic Mortgage Rates</a:t>
            </a: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Develop a predictor model for mortgage acceptance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11700" y="155640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