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4"/>
  </p:notesMasterIdLst>
  <p:sldIdLst>
    <p:sldId id="256" r:id="rId2"/>
    <p:sldId id="286" r:id="rId3"/>
    <p:sldId id="287" r:id="rId4"/>
    <p:sldId id="288" r:id="rId5"/>
    <p:sldId id="289" r:id="rId6"/>
    <p:sldId id="290" r:id="rId7"/>
    <p:sldId id="291" r:id="rId8"/>
    <p:sldId id="292" r:id="rId9"/>
    <p:sldId id="293" r:id="rId10"/>
    <p:sldId id="295" r:id="rId11"/>
    <p:sldId id="296" r:id="rId12"/>
    <p:sldId id="294" r:id="rId13"/>
    <p:sldId id="297" r:id="rId14"/>
    <p:sldId id="298" r:id="rId15"/>
    <p:sldId id="299" r:id="rId16"/>
    <p:sldId id="300" r:id="rId17"/>
    <p:sldId id="301" r:id="rId18"/>
    <p:sldId id="302" r:id="rId19"/>
    <p:sldId id="303" r:id="rId20"/>
    <p:sldId id="305" r:id="rId21"/>
    <p:sldId id="304" r:id="rId22"/>
    <p:sldId id="306" r:id="rId23"/>
    <p:sldId id="307" r:id="rId24"/>
    <p:sldId id="308" r:id="rId25"/>
    <p:sldId id="310" r:id="rId26"/>
    <p:sldId id="311" r:id="rId27"/>
    <p:sldId id="312" r:id="rId28"/>
    <p:sldId id="313" r:id="rId29"/>
    <p:sldId id="314" r:id="rId30"/>
    <p:sldId id="315" r:id="rId31"/>
    <p:sldId id="316" r:id="rId32"/>
    <p:sldId id="31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1124" autoAdjust="0"/>
  </p:normalViewPr>
  <p:slideViewPr>
    <p:cSldViewPr snapToGrid="0" snapToObjects="1">
      <p:cViewPr>
        <p:scale>
          <a:sx n="100" d="100"/>
          <a:sy n="100" d="100"/>
        </p:scale>
        <p:origin x="1736"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Brian\My%20Documents\presentations\pres%20misc%20analysis\rachel%20columbi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Brian\My%20Documents\presentations\pres%20misc%20analysis\rachel%20columbi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Brian\My%20Documents\presentations\pres%20misc%20analysis\rachel%20columb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Sheet3!$C$1</c:f>
              <c:strCache>
                <c:ptCount val="1"/>
                <c:pt idx="0">
                  <c:v>y</c:v>
                </c:pt>
              </c:strCache>
            </c:strRef>
          </c:tx>
          <c:spPr>
            <a:ln w="28575">
              <a:noFill/>
            </a:ln>
          </c:spPr>
          <c:xVal>
            <c:numRef>
              <c:f>Sheet3!$A$2:$A$501</c:f>
              <c:numCache>
                <c:formatCode>General</c:formatCode>
                <c:ptCount val="500"/>
                <c:pt idx="0">
                  <c:v>0.00602979156926864</c:v>
                </c:pt>
                <c:pt idx="1">
                  <c:v>0.0284246614871053</c:v>
                </c:pt>
                <c:pt idx="2">
                  <c:v>0.040302066001341</c:v>
                </c:pt>
                <c:pt idx="3">
                  <c:v>0.0443678596034381</c:v>
                </c:pt>
                <c:pt idx="4">
                  <c:v>0.0737387617733388</c:v>
                </c:pt>
                <c:pt idx="5">
                  <c:v>0.116132746342421</c:v>
                </c:pt>
                <c:pt idx="6">
                  <c:v>0.118350254433524</c:v>
                </c:pt>
                <c:pt idx="7">
                  <c:v>0.118784747879186</c:v>
                </c:pt>
                <c:pt idx="8">
                  <c:v>0.15275890816022</c:v>
                </c:pt>
                <c:pt idx="9">
                  <c:v>0.153431276166156</c:v>
                </c:pt>
                <c:pt idx="10">
                  <c:v>0.171457744808547</c:v>
                </c:pt>
                <c:pt idx="11">
                  <c:v>0.19065186985868</c:v>
                </c:pt>
                <c:pt idx="12">
                  <c:v>0.244323612771602</c:v>
                </c:pt>
                <c:pt idx="13">
                  <c:v>0.253653558317071</c:v>
                </c:pt>
                <c:pt idx="14">
                  <c:v>0.269794792923426</c:v>
                </c:pt>
                <c:pt idx="15">
                  <c:v>0.316372445907097</c:v>
                </c:pt>
                <c:pt idx="16">
                  <c:v>0.322497944796354</c:v>
                </c:pt>
                <c:pt idx="17">
                  <c:v>0.349976659992238</c:v>
                </c:pt>
                <c:pt idx="18">
                  <c:v>0.398751800711903</c:v>
                </c:pt>
                <c:pt idx="19">
                  <c:v>0.42476326624109</c:v>
                </c:pt>
                <c:pt idx="20">
                  <c:v>0.45019515723673</c:v>
                </c:pt>
                <c:pt idx="21">
                  <c:v>0.481955724401806</c:v>
                </c:pt>
                <c:pt idx="22">
                  <c:v>0.512189334872701</c:v>
                </c:pt>
                <c:pt idx="23">
                  <c:v>0.52910135057017</c:v>
                </c:pt>
                <c:pt idx="24">
                  <c:v>0.529789838351588</c:v>
                </c:pt>
                <c:pt idx="25">
                  <c:v>0.55835144740243</c:v>
                </c:pt>
                <c:pt idx="26">
                  <c:v>0.586750750469669</c:v>
                </c:pt>
                <c:pt idx="27">
                  <c:v>0.603398863664474</c:v>
                </c:pt>
                <c:pt idx="28">
                  <c:v>0.604522590946718</c:v>
                </c:pt>
                <c:pt idx="29">
                  <c:v>0.608959827637917</c:v>
                </c:pt>
                <c:pt idx="30">
                  <c:v>0.655808292217249</c:v>
                </c:pt>
                <c:pt idx="31">
                  <c:v>0.65677989011036</c:v>
                </c:pt>
                <c:pt idx="32">
                  <c:v>0.659858664452121</c:v>
                </c:pt>
                <c:pt idx="33">
                  <c:v>0.712155453549249</c:v>
                </c:pt>
                <c:pt idx="34">
                  <c:v>0.734239520786443</c:v>
                </c:pt>
                <c:pt idx="35">
                  <c:v>0.738168542869198</c:v>
                </c:pt>
                <c:pt idx="36">
                  <c:v>0.77582011200419</c:v>
                </c:pt>
                <c:pt idx="37">
                  <c:v>0.806659011728598</c:v>
                </c:pt>
                <c:pt idx="38">
                  <c:v>0.830213008463847</c:v>
                </c:pt>
                <c:pt idx="39">
                  <c:v>0.86361135691677</c:v>
                </c:pt>
                <c:pt idx="40">
                  <c:v>0.883681391349231</c:v>
                </c:pt>
                <c:pt idx="41">
                  <c:v>0.891417135655609</c:v>
                </c:pt>
                <c:pt idx="42">
                  <c:v>0.907712798745974</c:v>
                </c:pt>
                <c:pt idx="43">
                  <c:v>0.910741647415564</c:v>
                </c:pt>
                <c:pt idx="44">
                  <c:v>0.913025964687715</c:v>
                </c:pt>
                <c:pt idx="45">
                  <c:v>0.956972644368564</c:v>
                </c:pt>
                <c:pt idx="46">
                  <c:v>0.975437556972496</c:v>
                </c:pt>
                <c:pt idx="47">
                  <c:v>0.982878112325577</c:v>
                </c:pt>
                <c:pt idx="48">
                  <c:v>1.031015252886122</c:v>
                </c:pt>
                <c:pt idx="49">
                  <c:v>1.095958100158914</c:v>
                </c:pt>
                <c:pt idx="50">
                  <c:v>1.151728799078022</c:v>
                </c:pt>
                <c:pt idx="51">
                  <c:v>1.171441313332266</c:v>
                </c:pt>
                <c:pt idx="52">
                  <c:v>1.180440219704298</c:v>
                </c:pt>
                <c:pt idx="53">
                  <c:v>1.194993029417858</c:v>
                </c:pt>
                <c:pt idx="54">
                  <c:v>1.201560318350665</c:v>
                </c:pt>
                <c:pt idx="55">
                  <c:v>1.209160822797442</c:v>
                </c:pt>
                <c:pt idx="56">
                  <c:v>1.260673035977544</c:v>
                </c:pt>
                <c:pt idx="57">
                  <c:v>1.266009008941582</c:v>
                </c:pt>
                <c:pt idx="58">
                  <c:v>1.343174762723311</c:v>
                </c:pt>
                <c:pt idx="59">
                  <c:v>1.358165412532228</c:v>
                </c:pt>
                <c:pt idx="60">
                  <c:v>1.386041935448818</c:v>
                </c:pt>
                <c:pt idx="61">
                  <c:v>1.41358358586362</c:v>
                </c:pt>
                <c:pt idx="62">
                  <c:v>1.43883753251179</c:v>
                </c:pt>
                <c:pt idx="63">
                  <c:v>1.439644457497804</c:v>
                </c:pt>
                <c:pt idx="64">
                  <c:v>1.448313788111681</c:v>
                </c:pt>
                <c:pt idx="65">
                  <c:v>1.45638664010026</c:v>
                </c:pt>
                <c:pt idx="66">
                  <c:v>1.460859939511335</c:v>
                </c:pt>
                <c:pt idx="67">
                  <c:v>1.483556717671491</c:v>
                </c:pt>
                <c:pt idx="68">
                  <c:v>1.52517428124883</c:v>
                </c:pt>
                <c:pt idx="69">
                  <c:v>1.53693393843098</c:v>
                </c:pt>
                <c:pt idx="70">
                  <c:v>1.569459647246734</c:v>
                </c:pt>
                <c:pt idx="71">
                  <c:v>1.575415741041707</c:v>
                </c:pt>
                <c:pt idx="72">
                  <c:v>1.646130252364237</c:v>
                </c:pt>
                <c:pt idx="73">
                  <c:v>1.689248993646936</c:v>
                </c:pt>
                <c:pt idx="74">
                  <c:v>1.689710407252802</c:v>
                </c:pt>
                <c:pt idx="75">
                  <c:v>1.769725415392187</c:v>
                </c:pt>
                <c:pt idx="76">
                  <c:v>1.785045311030578</c:v>
                </c:pt>
                <c:pt idx="77">
                  <c:v>1.817634694184665</c:v>
                </c:pt>
                <c:pt idx="78">
                  <c:v>1.838943794214492</c:v>
                </c:pt>
                <c:pt idx="79">
                  <c:v>1.907315245715795</c:v>
                </c:pt>
                <c:pt idx="80">
                  <c:v>1.912149253115061</c:v>
                </c:pt>
                <c:pt idx="81">
                  <c:v>1.922467796308558</c:v>
                </c:pt>
                <c:pt idx="82">
                  <c:v>1.937514277552834</c:v>
                </c:pt>
                <c:pt idx="83">
                  <c:v>1.96664747918961</c:v>
                </c:pt>
                <c:pt idx="84">
                  <c:v>1.99210472026386</c:v>
                </c:pt>
                <c:pt idx="85">
                  <c:v>2.009440280789443</c:v>
                </c:pt>
                <c:pt idx="86">
                  <c:v>2.024636470033991</c:v>
                </c:pt>
                <c:pt idx="87">
                  <c:v>2.034985932854123</c:v>
                </c:pt>
                <c:pt idx="88">
                  <c:v>2.035530055593853</c:v>
                </c:pt>
                <c:pt idx="89">
                  <c:v>2.049392982538349</c:v>
                </c:pt>
                <c:pt idx="90">
                  <c:v>2.050382313036323</c:v>
                </c:pt>
                <c:pt idx="91">
                  <c:v>2.050720969633499</c:v>
                </c:pt>
                <c:pt idx="92">
                  <c:v>2.060569201958655</c:v>
                </c:pt>
                <c:pt idx="93">
                  <c:v>2.065790163848558</c:v>
                </c:pt>
                <c:pt idx="94">
                  <c:v>2.08202587392563</c:v>
                </c:pt>
                <c:pt idx="95">
                  <c:v>2.101567208738185</c:v>
                </c:pt>
                <c:pt idx="96">
                  <c:v>2.112979694427539</c:v>
                </c:pt>
                <c:pt idx="97">
                  <c:v>2.131172713199156</c:v>
                </c:pt>
                <c:pt idx="98">
                  <c:v>2.147627829181628</c:v>
                </c:pt>
                <c:pt idx="99">
                  <c:v>2.147858821044033</c:v>
                </c:pt>
                <c:pt idx="100">
                  <c:v>2.212671835031941</c:v>
                </c:pt>
                <c:pt idx="101">
                  <c:v>2.21456730156046</c:v>
                </c:pt>
                <c:pt idx="102">
                  <c:v>2.258187919092864</c:v>
                </c:pt>
                <c:pt idx="103">
                  <c:v>2.27280494362116</c:v>
                </c:pt>
                <c:pt idx="104">
                  <c:v>2.285457180964157</c:v>
                </c:pt>
                <c:pt idx="105">
                  <c:v>2.289389370227942</c:v>
                </c:pt>
                <c:pt idx="106">
                  <c:v>2.303614152050416</c:v>
                </c:pt>
                <c:pt idx="107">
                  <c:v>2.31609905653776</c:v>
                </c:pt>
                <c:pt idx="108">
                  <c:v>2.320390670623746</c:v>
                </c:pt>
                <c:pt idx="109">
                  <c:v>2.343200157116545</c:v>
                </c:pt>
                <c:pt idx="110">
                  <c:v>2.379341389842608</c:v>
                </c:pt>
                <c:pt idx="111">
                  <c:v>2.412988348675311</c:v>
                </c:pt>
                <c:pt idx="112">
                  <c:v>2.430270369018412</c:v>
                </c:pt>
                <c:pt idx="113">
                  <c:v>2.448824486838783</c:v>
                </c:pt>
                <c:pt idx="114">
                  <c:v>2.48748758928012</c:v>
                </c:pt>
                <c:pt idx="115">
                  <c:v>2.506383294760168</c:v>
                </c:pt>
                <c:pt idx="116">
                  <c:v>2.518237486925718</c:v>
                </c:pt>
                <c:pt idx="117">
                  <c:v>2.532508581464207</c:v>
                </c:pt>
                <c:pt idx="118">
                  <c:v>2.533475891578758</c:v>
                </c:pt>
                <c:pt idx="119">
                  <c:v>2.545235739503277</c:v>
                </c:pt>
                <c:pt idx="120">
                  <c:v>2.551739040967756</c:v>
                </c:pt>
                <c:pt idx="121">
                  <c:v>2.562375099235862</c:v>
                </c:pt>
                <c:pt idx="122">
                  <c:v>2.584156713132084</c:v>
                </c:pt>
                <c:pt idx="123">
                  <c:v>2.629863171281244</c:v>
                </c:pt>
                <c:pt idx="124">
                  <c:v>2.638269905745345</c:v>
                </c:pt>
                <c:pt idx="125">
                  <c:v>2.656481436961586</c:v>
                </c:pt>
                <c:pt idx="126">
                  <c:v>2.735145983870355</c:v>
                </c:pt>
                <c:pt idx="127">
                  <c:v>2.765153256217005</c:v>
                </c:pt>
                <c:pt idx="128">
                  <c:v>2.794008463639033</c:v>
                </c:pt>
                <c:pt idx="129">
                  <c:v>2.79960594188509</c:v>
                </c:pt>
                <c:pt idx="130">
                  <c:v>2.803459190030493</c:v>
                </c:pt>
                <c:pt idx="131">
                  <c:v>2.816447462259092</c:v>
                </c:pt>
                <c:pt idx="132">
                  <c:v>2.847200058102897</c:v>
                </c:pt>
                <c:pt idx="133">
                  <c:v>2.916515416281318</c:v>
                </c:pt>
                <c:pt idx="134">
                  <c:v>2.940823091267248</c:v>
                </c:pt>
                <c:pt idx="135">
                  <c:v>2.948750242292717</c:v>
                </c:pt>
                <c:pt idx="136">
                  <c:v>2.95396903209034</c:v>
                </c:pt>
                <c:pt idx="137">
                  <c:v>2.991000929135703</c:v>
                </c:pt>
                <c:pt idx="138">
                  <c:v>3.012522053414777</c:v>
                </c:pt>
                <c:pt idx="139">
                  <c:v>3.037789175662722</c:v>
                </c:pt>
                <c:pt idx="140">
                  <c:v>3.050347477620514</c:v>
                </c:pt>
                <c:pt idx="141">
                  <c:v>3.087862101495777</c:v>
                </c:pt>
                <c:pt idx="142">
                  <c:v>3.11723013140093</c:v>
                </c:pt>
                <c:pt idx="143">
                  <c:v>3.129644273563335</c:v>
                </c:pt>
                <c:pt idx="144">
                  <c:v>3.130654077623369</c:v>
                </c:pt>
                <c:pt idx="145">
                  <c:v>3.147568334002149</c:v>
                </c:pt>
                <c:pt idx="146">
                  <c:v>3.162662236569984</c:v>
                </c:pt>
                <c:pt idx="147">
                  <c:v>3.163369377212828</c:v>
                </c:pt>
                <c:pt idx="148">
                  <c:v>3.167610846017177</c:v>
                </c:pt>
                <c:pt idx="149">
                  <c:v>3.189460683151839</c:v>
                </c:pt>
                <c:pt idx="150">
                  <c:v>3.19753168534862</c:v>
                </c:pt>
                <c:pt idx="151">
                  <c:v>3.197887755777443</c:v>
                </c:pt>
                <c:pt idx="152">
                  <c:v>3.21743927454321</c:v>
                </c:pt>
                <c:pt idx="153">
                  <c:v>3.269303259159478</c:v>
                </c:pt>
                <c:pt idx="154">
                  <c:v>3.303065918762345</c:v>
                </c:pt>
                <c:pt idx="155">
                  <c:v>3.304402358583092</c:v>
                </c:pt>
                <c:pt idx="156">
                  <c:v>3.346072245770613</c:v>
                </c:pt>
                <c:pt idx="157">
                  <c:v>3.348352194050347</c:v>
                </c:pt>
                <c:pt idx="158">
                  <c:v>3.4410354674334</c:v>
                </c:pt>
                <c:pt idx="159">
                  <c:v>3.442043129683194</c:v>
                </c:pt>
                <c:pt idx="160">
                  <c:v>3.496831071075057</c:v>
                </c:pt>
                <c:pt idx="161">
                  <c:v>3.498077070198747</c:v>
                </c:pt>
                <c:pt idx="162">
                  <c:v>3.50784677224095</c:v>
                </c:pt>
                <c:pt idx="163">
                  <c:v>3.545782934170447</c:v>
                </c:pt>
                <c:pt idx="164">
                  <c:v>3.551699721825345</c:v>
                </c:pt>
                <c:pt idx="165">
                  <c:v>3.559243045215528</c:v>
                </c:pt>
                <c:pt idx="166">
                  <c:v>3.597194771734343</c:v>
                </c:pt>
                <c:pt idx="167">
                  <c:v>3.601683246701888</c:v>
                </c:pt>
                <c:pt idx="168">
                  <c:v>3.627995946309553</c:v>
                </c:pt>
                <c:pt idx="169">
                  <c:v>3.675191077682923</c:v>
                </c:pt>
                <c:pt idx="170">
                  <c:v>3.686572365159418</c:v>
                </c:pt>
                <c:pt idx="171">
                  <c:v>3.6887046051844</c:v>
                </c:pt>
                <c:pt idx="172">
                  <c:v>3.7451499175865</c:v>
                </c:pt>
                <c:pt idx="173">
                  <c:v>3.764485909577528</c:v>
                </c:pt>
                <c:pt idx="174">
                  <c:v>3.783329393228825</c:v>
                </c:pt>
                <c:pt idx="175">
                  <c:v>3.823081344788548</c:v>
                </c:pt>
                <c:pt idx="176">
                  <c:v>3.8483273475996</c:v>
                </c:pt>
                <c:pt idx="177">
                  <c:v>3.876886901209957</c:v>
                </c:pt>
                <c:pt idx="178">
                  <c:v>3.89298468528602</c:v>
                </c:pt>
                <c:pt idx="179">
                  <c:v>3.898212591494694</c:v>
                </c:pt>
                <c:pt idx="180">
                  <c:v>3.916698616503725</c:v>
                </c:pt>
                <c:pt idx="181">
                  <c:v>3.938152603942928</c:v>
                </c:pt>
                <c:pt idx="182">
                  <c:v>3.951679804896537</c:v>
                </c:pt>
                <c:pt idx="183">
                  <c:v>3.976205253464057</c:v>
                </c:pt>
                <c:pt idx="184">
                  <c:v>3.977324178805586</c:v>
                </c:pt>
                <c:pt idx="185">
                  <c:v>3.986673504960403</c:v>
                </c:pt>
                <c:pt idx="186">
                  <c:v>3.998944572226541</c:v>
                </c:pt>
                <c:pt idx="187">
                  <c:v>4.011498909582434</c:v>
                </c:pt>
                <c:pt idx="188">
                  <c:v>4.02866628927943</c:v>
                </c:pt>
                <c:pt idx="189">
                  <c:v>4.053269611519318</c:v>
                </c:pt>
                <c:pt idx="190">
                  <c:v>4.056582934598048</c:v>
                </c:pt>
                <c:pt idx="191">
                  <c:v>4.070635151175361</c:v>
                </c:pt>
                <c:pt idx="192">
                  <c:v>4.110130833738562</c:v>
                </c:pt>
                <c:pt idx="193">
                  <c:v>4.12054739306384</c:v>
                </c:pt>
                <c:pt idx="194">
                  <c:v>4.126165841727327</c:v>
                </c:pt>
                <c:pt idx="195">
                  <c:v>4.151623896645633</c:v>
                </c:pt>
                <c:pt idx="196">
                  <c:v>4.182842653767445</c:v>
                </c:pt>
                <c:pt idx="197">
                  <c:v>4.187075920440704</c:v>
                </c:pt>
                <c:pt idx="198">
                  <c:v>4.223264642149749</c:v>
                </c:pt>
                <c:pt idx="199">
                  <c:v>4.253871754267942</c:v>
                </c:pt>
                <c:pt idx="200">
                  <c:v>4.30145961705763</c:v>
                </c:pt>
                <c:pt idx="201">
                  <c:v>4.352325938351698</c:v>
                </c:pt>
                <c:pt idx="202">
                  <c:v>4.366814009912504</c:v>
                </c:pt>
                <c:pt idx="203">
                  <c:v>4.375027012803537</c:v>
                </c:pt>
                <c:pt idx="204">
                  <c:v>4.3792861255739</c:v>
                </c:pt>
                <c:pt idx="205">
                  <c:v>4.38327236817111</c:v>
                </c:pt>
                <c:pt idx="206">
                  <c:v>4.390530104012296</c:v>
                </c:pt>
                <c:pt idx="207">
                  <c:v>4.395338805519588</c:v>
                </c:pt>
                <c:pt idx="208">
                  <c:v>4.400185125878577</c:v>
                </c:pt>
                <c:pt idx="209">
                  <c:v>4.433523575905586</c:v>
                </c:pt>
                <c:pt idx="210">
                  <c:v>4.454147516118284</c:v>
                </c:pt>
                <c:pt idx="211">
                  <c:v>4.488068777508937</c:v>
                </c:pt>
                <c:pt idx="212">
                  <c:v>4.489134433113192</c:v>
                </c:pt>
                <c:pt idx="213">
                  <c:v>4.49020271305043</c:v>
                </c:pt>
                <c:pt idx="214">
                  <c:v>4.54926978583255</c:v>
                </c:pt>
                <c:pt idx="215">
                  <c:v>4.608931951077927</c:v>
                </c:pt>
                <c:pt idx="216">
                  <c:v>4.635170487401742</c:v>
                </c:pt>
                <c:pt idx="217">
                  <c:v>4.743884063880905</c:v>
                </c:pt>
                <c:pt idx="218">
                  <c:v>4.761078426642991</c:v>
                </c:pt>
                <c:pt idx="219">
                  <c:v>4.830739206975105</c:v>
                </c:pt>
                <c:pt idx="220">
                  <c:v>4.836531637727194</c:v>
                </c:pt>
                <c:pt idx="221">
                  <c:v>4.911988356432177</c:v>
                </c:pt>
                <c:pt idx="222">
                  <c:v>4.91479379502409</c:v>
                </c:pt>
                <c:pt idx="223">
                  <c:v>4.94135549447683</c:v>
                </c:pt>
                <c:pt idx="224">
                  <c:v>4.95974373314945</c:v>
                </c:pt>
                <c:pt idx="225">
                  <c:v>4.970168898100202</c:v>
                </c:pt>
                <c:pt idx="226">
                  <c:v>4.970783746150556</c:v>
                </c:pt>
                <c:pt idx="227">
                  <c:v>4.97289049527966</c:v>
                </c:pt>
                <c:pt idx="228">
                  <c:v>4.984592588484533</c:v>
                </c:pt>
                <c:pt idx="229">
                  <c:v>5.000568824119462</c:v>
                </c:pt>
                <c:pt idx="230">
                  <c:v>5.03743018052378</c:v>
                </c:pt>
                <c:pt idx="231">
                  <c:v>5.062731056666894</c:v>
                </c:pt>
                <c:pt idx="232">
                  <c:v>5.070428679306476</c:v>
                </c:pt>
                <c:pt idx="233">
                  <c:v>5.097560135818702</c:v>
                </c:pt>
                <c:pt idx="234">
                  <c:v>5.106525976091895</c:v>
                </c:pt>
                <c:pt idx="235">
                  <c:v>5.108027943691908</c:v>
                </c:pt>
                <c:pt idx="236">
                  <c:v>5.115338517148395</c:v>
                </c:pt>
                <c:pt idx="237">
                  <c:v>5.135159668202978</c:v>
                </c:pt>
                <c:pt idx="238">
                  <c:v>5.156251348223051</c:v>
                </c:pt>
                <c:pt idx="239">
                  <c:v>5.181736291124673</c:v>
                </c:pt>
                <c:pt idx="240">
                  <c:v>5.196407076151829</c:v>
                </c:pt>
                <c:pt idx="241">
                  <c:v>5.198891023489964</c:v>
                </c:pt>
                <c:pt idx="242">
                  <c:v>5.203598878995135</c:v>
                </c:pt>
                <c:pt idx="243">
                  <c:v>5.21925069834117</c:v>
                </c:pt>
                <c:pt idx="244">
                  <c:v>5.230436874789715</c:v>
                </c:pt>
                <c:pt idx="245">
                  <c:v>5.235340896029676</c:v>
                </c:pt>
                <c:pt idx="246">
                  <c:v>5.235788643335075</c:v>
                </c:pt>
                <c:pt idx="247">
                  <c:v>5.26442207459489</c:v>
                </c:pt>
                <c:pt idx="248">
                  <c:v>5.293911881325886</c:v>
                </c:pt>
                <c:pt idx="249">
                  <c:v>5.299303948309912</c:v>
                </c:pt>
                <c:pt idx="250">
                  <c:v>5.313942754620058</c:v>
                </c:pt>
                <c:pt idx="251">
                  <c:v>5.322666001709475</c:v>
                </c:pt>
                <c:pt idx="252">
                  <c:v>5.366698616755334</c:v>
                </c:pt>
                <c:pt idx="253">
                  <c:v>5.391353430472268</c:v>
                </c:pt>
                <c:pt idx="254">
                  <c:v>5.398499299483213</c:v>
                </c:pt>
                <c:pt idx="255">
                  <c:v>5.43722932577169</c:v>
                </c:pt>
                <c:pt idx="256">
                  <c:v>5.448759958643558</c:v>
                </c:pt>
                <c:pt idx="257">
                  <c:v>5.48036178884276</c:v>
                </c:pt>
                <c:pt idx="258">
                  <c:v>5.488917776087066</c:v>
                </c:pt>
                <c:pt idx="259">
                  <c:v>5.529499784226891</c:v>
                </c:pt>
                <c:pt idx="260">
                  <c:v>5.53741859024151</c:v>
                </c:pt>
                <c:pt idx="261">
                  <c:v>5.543048206827343</c:v>
                </c:pt>
                <c:pt idx="262">
                  <c:v>5.579587976502578</c:v>
                </c:pt>
                <c:pt idx="263">
                  <c:v>5.616996956326774</c:v>
                </c:pt>
                <c:pt idx="264">
                  <c:v>5.64270136016713</c:v>
                </c:pt>
                <c:pt idx="265">
                  <c:v>5.666088915651177</c:v>
                </c:pt>
                <c:pt idx="266">
                  <c:v>5.700503493020782</c:v>
                </c:pt>
                <c:pt idx="267">
                  <c:v>5.754233211227275</c:v>
                </c:pt>
                <c:pt idx="268">
                  <c:v>5.762431871815788</c:v>
                </c:pt>
                <c:pt idx="269">
                  <c:v>5.775549697042581</c:v>
                </c:pt>
                <c:pt idx="270">
                  <c:v>5.780046410716917</c:v>
                </c:pt>
                <c:pt idx="271">
                  <c:v>5.869256098728357</c:v>
                </c:pt>
                <c:pt idx="272">
                  <c:v>5.898403060079087</c:v>
                </c:pt>
                <c:pt idx="273">
                  <c:v>5.906395654111551</c:v>
                </c:pt>
                <c:pt idx="274">
                  <c:v>5.90914528962131</c:v>
                </c:pt>
                <c:pt idx="275">
                  <c:v>5.930024329744188</c:v>
                </c:pt>
                <c:pt idx="276">
                  <c:v>5.94294032559336</c:v>
                </c:pt>
                <c:pt idx="277">
                  <c:v>5.952999047739611</c:v>
                </c:pt>
                <c:pt idx="278">
                  <c:v>5.989877534486956</c:v>
                </c:pt>
                <c:pt idx="279">
                  <c:v>6.018585252220534</c:v>
                </c:pt>
                <c:pt idx="280">
                  <c:v>6.045539006274689</c:v>
                </c:pt>
                <c:pt idx="281">
                  <c:v>6.052752708036937</c:v>
                </c:pt>
                <c:pt idx="282">
                  <c:v>6.056586146778705</c:v>
                </c:pt>
                <c:pt idx="283">
                  <c:v>6.068877065710772</c:v>
                </c:pt>
                <c:pt idx="284">
                  <c:v>6.088779750710108</c:v>
                </c:pt>
                <c:pt idx="285">
                  <c:v>6.120592900871554</c:v>
                </c:pt>
                <c:pt idx="286">
                  <c:v>6.125865652102267</c:v>
                </c:pt>
                <c:pt idx="287">
                  <c:v>6.169414105323225</c:v>
                </c:pt>
                <c:pt idx="288">
                  <c:v>6.179616546528628</c:v>
                </c:pt>
                <c:pt idx="289">
                  <c:v>6.200184653678964</c:v>
                </c:pt>
                <c:pt idx="290">
                  <c:v>6.253075310908978</c:v>
                </c:pt>
                <c:pt idx="291">
                  <c:v>6.286483168059771</c:v>
                </c:pt>
                <c:pt idx="292">
                  <c:v>6.315030962342639</c:v>
                </c:pt>
                <c:pt idx="293">
                  <c:v>6.319190282120497</c:v>
                </c:pt>
                <c:pt idx="294">
                  <c:v>6.343963512201341</c:v>
                </c:pt>
                <c:pt idx="295">
                  <c:v>6.357431514712474</c:v>
                </c:pt>
                <c:pt idx="296">
                  <c:v>6.361530644575486</c:v>
                </c:pt>
                <c:pt idx="297">
                  <c:v>6.361868662303499</c:v>
                </c:pt>
                <c:pt idx="298">
                  <c:v>6.423946900014827</c:v>
                </c:pt>
                <c:pt idx="299">
                  <c:v>6.444527699536371</c:v>
                </c:pt>
                <c:pt idx="300">
                  <c:v>6.452537478268735</c:v>
                </c:pt>
                <c:pt idx="301">
                  <c:v>6.463234244039207</c:v>
                </c:pt>
                <c:pt idx="302">
                  <c:v>6.475358256350274</c:v>
                </c:pt>
                <c:pt idx="303">
                  <c:v>6.47762324578958</c:v>
                </c:pt>
                <c:pt idx="304">
                  <c:v>6.486650626437555</c:v>
                </c:pt>
                <c:pt idx="305">
                  <c:v>6.492743399059102</c:v>
                </c:pt>
                <c:pt idx="306">
                  <c:v>6.493302883408201</c:v>
                </c:pt>
                <c:pt idx="307">
                  <c:v>6.526276841432447</c:v>
                </c:pt>
                <c:pt idx="308">
                  <c:v>6.531217542725908</c:v>
                </c:pt>
                <c:pt idx="309">
                  <c:v>6.537372815460172</c:v>
                </c:pt>
                <c:pt idx="310">
                  <c:v>6.537847258099736</c:v>
                </c:pt>
                <c:pt idx="311">
                  <c:v>6.53922092710607</c:v>
                </c:pt>
                <c:pt idx="312">
                  <c:v>6.554235720651286</c:v>
                </c:pt>
                <c:pt idx="313">
                  <c:v>6.589606903622263</c:v>
                </c:pt>
                <c:pt idx="314">
                  <c:v>6.643678061512423</c:v>
                </c:pt>
                <c:pt idx="315">
                  <c:v>6.647001064313811</c:v>
                </c:pt>
                <c:pt idx="316">
                  <c:v>6.661542438238038</c:v>
                </c:pt>
                <c:pt idx="317">
                  <c:v>6.675384854399277</c:v>
                </c:pt>
                <c:pt idx="318">
                  <c:v>6.71103257050413</c:v>
                </c:pt>
                <c:pt idx="319">
                  <c:v>6.734339353082198</c:v>
                </c:pt>
                <c:pt idx="320">
                  <c:v>6.789589935045859</c:v>
                </c:pt>
                <c:pt idx="321">
                  <c:v>6.805339854935736</c:v>
                </c:pt>
                <c:pt idx="322">
                  <c:v>6.845783204712212</c:v>
                </c:pt>
                <c:pt idx="323">
                  <c:v>6.883466263407651</c:v>
                </c:pt>
                <c:pt idx="324">
                  <c:v>6.897189676824541</c:v>
                </c:pt>
                <c:pt idx="325">
                  <c:v>6.905893615859742</c:v>
                </c:pt>
                <c:pt idx="326">
                  <c:v>6.90670493054277</c:v>
                </c:pt>
                <c:pt idx="327">
                  <c:v>6.909940328224108</c:v>
                </c:pt>
                <c:pt idx="328">
                  <c:v>6.917136367251325</c:v>
                </c:pt>
                <c:pt idx="329">
                  <c:v>6.974810500829935</c:v>
                </c:pt>
                <c:pt idx="330">
                  <c:v>6.99901756898452</c:v>
                </c:pt>
                <c:pt idx="331">
                  <c:v>7.004419434122989</c:v>
                </c:pt>
                <c:pt idx="332">
                  <c:v>7.03884173854173</c:v>
                </c:pt>
                <c:pt idx="333">
                  <c:v>7.043117467871149</c:v>
                </c:pt>
                <c:pt idx="334">
                  <c:v>7.053971062592144</c:v>
                </c:pt>
                <c:pt idx="335">
                  <c:v>7.061917710498369</c:v>
                </c:pt>
                <c:pt idx="336">
                  <c:v>7.075621149961693</c:v>
                </c:pt>
                <c:pt idx="337">
                  <c:v>7.105236988167036</c:v>
                </c:pt>
                <c:pt idx="338">
                  <c:v>7.11162770476364</c:v>
                </c:pt>
                <c:pt idx="339">
                  <c:v>7.127829093094942</c:v>
                </c:pt>
                <c:pt idx="340">
                  <c:v>7.135110867981689</c:v>
                </c:pt>
                <c:pt idx="341">
                  <c:v>7.135884139571306</c:v>
                </c:pt>
                <c:pt idx="342">
                  <c:v>7.14130162536999</c:v>
                </c:pt>
                <c:pt idx="343">
                  <c:v>7.14736993111707</c:v>
                </c:pt>
                <c:pt idx="344">
                  <c:v>7.150028201337435</c:v>
                </c:pt>
                <c:pt idx="345">
                  <c:v>7.166342348454291</c:v>
                </c:pt>
                <c:pt idx="346">
                  <c:v>7.22196368734677</c:v>
                </c:pt>
                <c:pt idx="347">
                  <c:v>7.255500678370884</c:v>
                </c:pt>
                <c:pt idx="348">
                  <c:v>7.259939512106895</c:v>
                </c:pt>
                <c:pt idx="349">
                  <c:v>7.264813745981522</c:v>
                </c:pt>
                <c:pt idx="350">
                  <c:v>7.268537479392275</c:v>
                </c:pt>
                <c:pt idx="351">
                  <c:v>7.27373483424438</c:v>
                </c:pt>
                <c:pt idx="352">
                  <c:v>7.288475244743895</c:v>
                </c:pt>
                <c:pt idx="353">
                  <c:v>7.292849868354089</c:v>
                </c:pt>
                <c:pt idx="354">
                  <c:v>7.29346302094303</c:v>
                </c:pt>
                <c:pt idx="355">
                  <c:v>7.298135916043945</c:v>
                </c:pt>
                <c:pt idx="356">
                  <c:v>7.30326231440549</c:v>
                </c:pt>
                <c:pt idx="357">
                  <c:v>7.307508356371223</c:v>
                </c:pt>
                <c:pt idx="358">
                  <c:v>7.318835563247303</c:v>
                </c:pt>
                <c:pt idx="359">
                  <c:v>7.337897992244078</c:v>
                </c:pt>
                <c:pt idx="360">
                  <c:v>7.349522472260041</c:v>
                </c:pt>
                <c:pt idx="361">
                  <c:v>7.360225284207784</c:v>
                </c:pt>
                <c:pt idx="362">
                  <c:v>7.378313621978072</c:v>
                </c:pt>
                <c:pt idx="363">
                  <c:v>7.380047991095764</c:v>
                </c:pt>
                <c:pt idx="364">
                  <c:v>7.383960394106691</c:v>
                </c:pt>
                <c:pt idx="365">
                  <c:v>7.387275834405864</c:v>
                </c:pt>
                <c:pt idx="366">
                  <c:v>7.402941664217924</c:v>
                </c:pt>
                <c:pt idx="367">
                  <c:v>7.417498725481093</c:v>
                </c:pt>
                <c:pt idx="368">
                  <c:v>7.427606653958616</c:v>
                </c:pt>
                <c:pt idx="369">
                  <c:v>7.44547276689867</c:v>
                </c:pt>
                <c:pt idx="370">
                  <c:v>7.449531885291711</c:v>
                </c:pt>
                <c:pt idx="371">
                  <c:v>7.4562956977717</c:v>
                </c:pt>
                <c:pt idx="372">
                  <c:v>7.456900146052028</c:v>
                </c:pt>
                <c:pt idx="373">
                  <c:v>7.501118786129881</c:v>
                </c:pt>
                <c:pt idx="374">
                  <c:v>7.519166045639683</c:v>
                </c:pt>
                <c:pt idx="375">
                  <c:v>7.562775765684627</c:v>
                </c:pt>
                <c:pt idx="376">
                  <c:v>7.591493254155246</c:v>
                </c:pt>
                <c:pt idx="377">
                  <c:v>7.620538996169239</c:v>
                </c:pt>
                <c:pt idx="378">
                  <c:v>7.667689904810007</c:v>
                </c:pt>
                <c:pt idx="379">
                  <c:v>7.70000391660254</c:v>
                </c:pt>
                <c:pt idx="380">
                  <c:v>7.702959599040586</c:v>
                </c:pt>
                <c:pt idx="381">
                  <c:v>7.724348920719102</c:v>
                </c:pt>
                <c:pt idx="382">
                  <c:v>7.725544974411854</c:v>
                </c:pt>
                <c:pt idx="383">
                  <c:v>7.744196204800263</c:v>
                </c:pt>
                <c:pt idx="384">
                  <c:v>7.751746949832112</c:v>
                </c:pt>
                <c:pt idx="385">
                  <c:v>7.765816499229229</c:v>
                </c:pt>
                <c:pt idx="386">
                  <c:v>7.800697427850222</c:v>
                </c:pt>
                <c:pt idx="387">
                  <c:v>7.804864731605075</c:v>
                </c:pt>
                <c:pt idx="388">
                  <c:v>7.840494254902206</c:v>
                </c:pt>
                <c:pt idx="389">
                  <c:v>7.926646718919082</c:v>
                </c:pt>
                <c:pt idx="390">
                  <c:v>7.93623942126206</c:v>
                </c:pt>
                <c:pt idx="391">
                  <c:v>7.93982900967055</c:v>
                </c:pt>
                <c:pt idx="392">
                  <c:v>7.950003277678967</c:v>
                </c:pt>
                <c:pt idx="393">
                  <c:v>7.957599514393176</c:v>
                </c:pt>
                <c:pt idx="394">
                  <c:v>7.966974666478591</c:v>
                </c:pt>
                <c:pt idx="395">
                  <c:v>7.97566569038727</c:v>
                </c:pt>
                <c:pt idx="396">
                  <c:v>7.993940606701582</c:v>
                </c:pt>
                <c:pt idx="397">
                  <c:v>8.00688500966196</c:v>
                </c:pt>
                <c:pt idx="398">
                  <c:v>8.027439143383175</c:v>
                </c:pt>
                <c:pt idx="399">
                  <c:v>8.0374362676208</c:v>
                </c:pt>
                <c:pt idx="400">
                  <c:v>8.068027087159448</c:v>
                </c:pt>
                <c:pt idx="401">
                  <c:v>8.106655849308852</c:v>
                </c:pt>
                <c:pt idx="402">
                  <c:v>8.126128992680648</c:v>
                </c:pt>
                <c:pt idx="403">
                  <c:v>8.127074883835741</c:v>
                </c:pt>
                <c:pt idx="404">
                  <c:v>8.137068241039143</c:v>
                </c:pt>
                <c:pt idx="405">
                  <c:v>8.141943016758848</c:v>
                </c:pt>
                <c:pt idx="406">
                  <c:v>8.150608818499424</c:v>
                </c:pt>
                <c:pt idx="407">
                  <c:v>8.181422179327352</c:v>
                </c:pt>
                <c:pt idx="408">
                  <c:v>8.192542781177253</c:v>
                </c:pt>
                <c:pt idx="409">
                  <c:v>8.251310419956247</c:v>
                </c:pt>
                <c:pt idx="410">
                  <c:v>8.29269733865452</c:v>
                </c:pt>
                <c:pt idx="411">
                  <c:v>8.306662327409824</c:v>
                </c:pt>
                <c:pt idx="412">
                  <c:v>8.332210468222705</c:v>
                </c:pt>
                <c:pt idx="413">
                  <c:v>8.35466443664281</c:v>
                </c:pt>
                <c:pt idx="414">
                  <c:v>8.40306120645714</c:v>
                </c:pt>
                <c:pt idx="415">
                  <c:v>8.441743999313207</c:v>
                </c:pt>
                <c:pt idx="416">
                  <c:v>8.491265704976003</c:v>
                </c:pt>
                <c:pt idx="417">
                  <c:v>8.502748112881352</c:v>
                </c:pt>
                <c:pt idx="418">
                  <c:v>8.50819232575591</c:v>
                </c:pt>
                <c:pt idx="419">
                  <c:v>8.547996407473548</c:v>
                </c:pt>
                <c:pt idx="420">
                  <c:v>8.55179431149797</c:v>
                </c:pt>
                <c:pt idx="421">
                  <c:v>8.60976377900096</c:v>
                </c:pt>
                <c:pt idx="422">
                  <c:v>8.635698791065568</c:v>
                </c:pt>
                <c:pt idx="423">
                  <c:v>8.644414354380254</c:v>
                </c:pt>
                <c:pt idx="424">
                  <c:v>8.645350141085418</c:v>
                </c:pt>
                <c:pt idx="425">
                  <c:v>8.649735971920821</c:v>
                </c:pt>
                <c:pt idx="426">
                  <c:v>8.658991810213017</c:v>
                </c:pt>
                <c:pt idx="427">
                  <c:v>8.681503447359523</c:v>
                </c:pt>
                <c:pt idx="428">
                  <c:v>8.703556594171114</c:v>
                </c:pt>
                <c:pt idx="429">
                  <c:v>8.71241292663039</c:v>
                </c:pt>
                <c:pt idx="430">
                  <c:v>8.753388562261042</c:v>
                </c:pt>
                <c:pt idx="431">
                  <c:v>8.753896161891273</c:v>
                </c:pt>
                <c:pt idx="432">
                  <c:v>8.782916832033272</c:v>
                </c:pt>
                <c:pt idx="433">
                  <c:v>8.80386542329015</c:v>
                </c:pt>
                <c:pt idx="434">
                  <c:v>8.85494751974173</c:v>
                </c:pt>
                <c:pt idx="435">
                  <c:v>8.858190035879674</c:v>
                </c:pt>
                <c:pt idx="436">
                  <c:v>8.860203152586702</c:v>
                </c:pt>
                <c:pt idx="437">
                  <c:v>8.867777106644867</c:v>
                </c:pt>
                <c:pt idx="438">
                  <c:v>8.88352251615627</c:v>
                </c:pt>
                <c:pt idx="439">
                  <c:v>8.919800780426468</c:v>
                </c:pt>
                <c:pt idx="440">
                  <c:v>8.92546669380968</c:v>
                </c:pt>
                <c:pt idx="441">
                  <c:v>8.967362554481656</c:v>
                </c:pt>
                <c:pt idx="442">
                  <c:v>8.987003526779355</c:v>
                </c:pt>
                <c:pt idx="443">
                  <c:v>8.988413340965912</c:v>
                </c:pt>
                <c:pt idx="444">
                  <c:v>8.990398558923155</c:v>
                </c:pt>
                <c:pt idx="445">
                  <c:v>9.000990007481625</c:v>
                </c:pt>
                <c:pt idx="446">
                  <c:v>9.030363539358</c:v>
                </c:pt>
                <c:pt idx="447">
                  <c:v>9.055384733571752</c:v>
                </c:pt>
                <c:pt idx="448">
                  <c:v>9.058809287179192</c:v>
                </c:pt>
                <c:pt idx="449">
                  <c:v>9.066620250775384</c:v>
                </c:pt>
                <c:pt idx="450">
                  <c:v>9.076181324837755</c:v>
                </c:pt>
                <c:pt idx="451">
                  <c:v>9.080291998943357</c:v>
                </c:pt>
                <c:pt idx="452">
                  <c:v>9.082350180727916</c:v>
                </c:pt>
                <c:pt idx="453">
                  <c:v>9.089471938081622</c:v>
                </c:pt>
                <c:pt idx="454">
                  <c:v>9.092847299454154</c:v>
                </c:pt>
                <c:pt idx="455">
                  <c:v>9.104180410156118</c:v>
                </c:pt>
                <c:pt idx="456">
                  <c:v>9.106842684077118</c:v>
                </c:pt>
                <c:pt idx="457">
                  <c:v>9.121497815726504</c:v>
                </c:pt>
                <c:pt idx="458">
                  <c:v>9.130533681194093</c:v>
                </c:pt>
                <c:pt idx="459">
                  <c:v>9.231870840696986</c:v>
                </c:pt>
                <c:pt idx="460">
                  <c:v>9.23544586364592</c:v>
                </c:pt>
                <c:pt idx="461">
                  <c:v>9.246783398429302</c:v>
                </c:pt>
                <c:pt idx="462">
                  <c:v>9.248040132951322</c:v>
                </c:pt>
                <c:pt idx="463">
                  <c:v>9.25278380114005</c:v>
                </c:pt>
                <c:pt idx="464">
                  <c:v>9.257580181770348</c:v>
                </c:pt>
                <c:pt idx="465">
                  <c:v>9.28181710459808</c:v>
                </c:pt>
                <c:pt idx="466">
                  <c:v>9.323577698692553</c:v>
                </c:pt>
                <c:pt idx="467">
                  <c:v>9.32870973916737</c:v>
                </c:pt>
                <c:pt idx="468">
                  <c:v>9.35564104691275</c:v>
                </c:pt>
                <c:pt idx="469">
                  <c:v>9.36682881503195</c:v>
                </c:pt>
                <c:pt idx="470">
                  <c:v>9.388475073750548</c:v>
                </c:pt>
                <c:pt idx="471">
                  <c:v>9.40292552239442</c:v>
                </c:pt>
                <c:pt idx="472">
                  <c:v>9.446370228610448</c:v>
                </c:pt>
                <c:pt idx="473">
                  <c:v>9.47284161335762</c:v>
                </c:pt>
                <c:pt idx="474">
                  <c:v>9.47573905413165</c:v>
                </c:pt>
                <c:pt idx="475">
                  <c:v>9.510678629268563</c:v>
                </c:pt>
                <c:pt idx="476">
                  <c:v>9.51789487928905</c:v>
                </c:pt>
                <c:pt idx="477">
                  <c:v>9.573340103436468</c:v>
                </c:pt>
                <c:pt idx="478">
                  <c:v>9.594081611550568</c:v>
                </c:pt>
                <c:pt idx="479">
                  <c:v>9.63060811890848</c:v>
                </c:pt>
                <c:pt idx="480">
                  <c:v>9.633719226963871</c:v>
                </c:pt>
                <c:pt idx="481">
                  <c:v>9.633888476856748</c:v>
                </c:pt>
                <c:pt idx="482">
                  <c:v>9.661260918758818</c:v>
                </c:pt>
                <c:pt idx="483">
                  <c:v>9.689133223117707</c:v>
                </c:pt>
                <c:pt idx="484">
                  <c:v>9.708256146720217</c:v>
                </c:pt>
                <c:pt idx="485">
                  <c:v>9.719591091189512</c:v>
                </c:pt>
                <c:pt idx="486">
                  <c:v>9.749196270430964</c:v>
                </c:pt>
                <c:pt idx="487">
                  <c:v>9.75039961544182</c:v>
                </c:pt>
                <c:pt idx="488">
                  <c:v>9.750845253600372</c:v>
                </c:pt>
                <c:pt idx="489">
                  <c:v>9.757371756665238</c:v>
                </c:pt>
                <c:pt idx="490">
                  <c:v>9.782621365940068</c:v>
                </c:pt>
                <c:pt idx="491">
                  <c:v>9.812921118709652</c:v>
                </c:pt>
                <c:pt idx="492">
                  <c:v>9.82179687374767</c:v>
                </c:pt>
                <c:pt idx="493">
                  <c:v>9.85470587258375</c:v>
                </c:pt>
                <c:pt idx="494">
                  <c:v>9.86263197881878</c:v>
                </c:pt>
                <c:pt idx="495">
                  <c:v>9.8665679385098</c:v>
                </c:pt>
                <c:pt idx="496">
                  <c:v>9.86970425008235</c:v>
                </c:pt>
                <c:pt idx="497">
                  <c:v>9.8753628490097</c:v>
                </c:pt>
                <c:pt idx="498">
                  <c:v>9.953778727082733</c:v>
                </c:pt>
                <c:pt idx="499">
                  <c:v>9.96830331697816</c:v>
                </c:pt>
              </c:numCache>
            </c:numRef>
          </c:xVal>
          <c:yVal>
            <c:numRef>
              <c:f>Sheet3!$C$2:$C$501</c:f>
              <c:numCache>
                <c:formatCode>General</c:formatCode>
                <c:ptCount val="50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1.0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1.0</c:v>
                </c:pt>
                <c:pt idx="99">
                  <c:v>0.0</c:v>
                </c:pt>
                <c:pt idx="100">
                  <c:v>0.0</c:v>
                </c:pt>
                <c:pt idx="101">
                  <c:v>0.0</c:v>
                </c:pt>
                <c:pt idx="102">
                  <c:v>0.0</c:v>
                </c:pt>
                <c:pt idx="103">
                  <c:v>0.0</c:v>
                </c:pt>
                <c:pt idx="104">
                  <c:v>0.0</c:v>
                </c:pt>
                <c:pt idx="105">
                  <c:v>0.0</c:v>
                </c:pt>
                <c:pt idx="106">
                  <c:v>0.0</c:v>
                </c:pt>
                <c:pt idx="107">
                  <c:v>0.0</c:v>
                </c:pt>
                <c:pt idx="108">
                  <c:v>0.0</c:v>
                </c:pt>
                <c:pt idx="109">
                  <c:v>0.0</c:v>
                </c:pt>
                <c:pt idx="110">
                  <c:v>1.0</c:v>
                </c:pt>
                <c:pt idx="111">
                  <c:v>0.0</c:v>
                </c:pt>
                <c:pt idx="112">
                  <c:v>0.0</c:v>
                </c:pt>
                <c:pt idx="113">
                  <c:v>0.0</c:v>
                </c:pt>
                <c:pt idx="114">
                  <c:v>0.0</c:v>
                </c:pt>
                <c:pt idx="115">
                  <c:v>0.0</c:v>
                </c:pt>
                <c:pt idx="116">
                  <c:v>0.0</c:v>
                </c:pt>
                <c:pt idx="117">
                  <c:v>0.0</c:v>
                </c:pt>
                <c:pt idx="118">
                  <c:v>0.0</c:v>
                </c:pt>
                <c:pt idx="119">
                  <c:v>0.0</c:v>
                </c:pt>
                <c:pt idx="120">
                  <c:v>0.0</c:v>
                </c:pt>
                <c:pt idx="121">
                  <c:v>1.0</c:v>
                </c:pt>
                <c:pt idx="122">
                  <c:v>0.0</c:v>
                </c:pt>
                <c:pt idx="123">
                  <c:v>1.0</c:v>
                </c:pt>
                <c:pt idx="124">
                  <c:v>1.0</c:v>
                </c:pt>
                <c:pt idx="125">
                  <c:v>1.0</c:v>
                </c:pt>
                <c:pt idx="126">
                  <c:v>0.0</c:v>
                </c:pt>
                <c:pt idx="127">
                  <c:v>0.0</c:v>
                </c:pt>
                <c:pt idx="128">
                  <c:v>0.0</c:v>
                </c:pt>
                <c:pt idx="129">
                  <c:v>0.0</c:v>
                </c:pt>
                <c:pt idx="130">
                  <c:v>0.0</c:v>
                </c:pt>
                <c:pt idx="131">
                  <c:v>0.0</c:v>
                </c:pt>
                <c:pt idx="132">
                  <c:v>1.0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1.0</c:v>
                </c:pt>
                <c:pt idx="151">
                  <c:v>0.0</c:v>
                </c:pt>
                <c:pt idx="152">
                  <c:v>0.0</c:v>
                </c:pt>
                <c:pt idx="153">
                  <c:v>0.0</c:v>
                </c:pt>
                <c:pt idx="154">
                  <c:v>0.0</c:v>
                </c:pt>
                <c:pt idx="155">
                  <c:v>0.0</c:v>
                </c:pt>
                <c:pt idx="156">
                  <c:v>0.0</c:v>
                </c:pt>
                <c:pt idx="157">
                  <c:v>0.0</c:v>
                </c:pt>
                <c:pt idx="158">
                  <c:v>0.0</c:v>
                </c:pt>
                <c:pt idx="159">
                  <c:v>1.0</c:v>
                </c:pt>
                <c:pt idx="160">
                  <c:v>0.0</c:v>
                </c:pt>
                <c:pt idx="161">
                  <c:v>0.0</c:v>
                </c:pt>
                <c:pt idx="162">
                  <c:v>0.0</c:v>
                </c:pt>
                <c:pt idx="163">
                  <c:v>0.0</c:v>
                </c:pt>
                <c:pt idx="164">
                  <c:v>0.0</c:v>
                </c:pt>
                <c:pt idx="165">
                  <c:v>0.0</c:v>
                </c:pt>
                <c:pt idx="166">
                  <c:v>0.0</c:v>
                </c:pt>
                <c:pt idx="167">
                  <c:v>0.0</c:v>
                </c:pt>
                <c:pt idx="168">
                  <c:v>1.0</c:v>
                </c:pt>
                <c:pt idx="169">
                  <c:v>0.0</c:v>
                </c:pt>
                <c:pt idx="170">
                  <c:v>1.0</c:v>
                </c:pt>
                <c:pt idx="171">
                  <c:v>1.0</c:v>
                </c:pt>
                <c:pt idx="172">
                  <c:v>0.0</c:v>
                </c:pt>
                <c:pt idx="173">
                  <c:v>0.0</c:v>
                </c:pt>
                <c:pt idx="174">
                  <c:v>0.0</c:v>
                </c:pt>
                <c:pt idx="175">
                  <c:v>0.0</c:v>
                </c:pt>
                <c:pt idx="176">
                  <c:v>1.0</c:v>
                </c:pt>
                <c:pt idx="177">
                  <c:v>0.0</c:v>
                </c:pt>
                <c:pt idx="178">
                  <c:v>0.0</c:v>
                </c:pt>
                <c:pt idx="179">
                  <c:v>0.0</c:v>
                </c:pt>
                <c:pt idx="180">
                  <c:v>0.0</c:v>
                </c:pt>
                <c:pt idx="181">
                  <c:v>0.0</c:v>
                </c:pt>
                <c:pt idx="182">
                  <c:v>0.0</c:v>
                </c:pt>
                <c:pt idx="183">
                  <c:v>1.0</c:v>
                </c:pt>
                <c:pt idx="184">
                  <c:v>0.0</c:v>
                </c:pt>
                <c:pt idx="185">
                  <c:v>0.0</c:v>
                </c:pt>
                <c:pt idx="186">
                  <c:v>0.0</c:v>
                </c:pt>
                <c:pt idx="187">
                  <c:v>0.0</c:v>
                </c:pt>
                <c:pt idx="188">
                  <c:v>0.0</c:v>
                </c:pt>
                <c:pt idx="189">
                  <c:v>0.0</c:v>
                </c:pt>
                <c:pt idx="190">
                  <c:v>1.0</c:v>
                </c:pt>
                <c:pt idx="191">
                  <c:v>1.0</c:v>
                </c:pt>
                <c:pt idx="192">
                  <c:v>0.0</c:v>
                </c:pt>
                <c:pt idx="193">
                  <c:v>1.0</c:v>
                </c:pt>
                <c:pt idx="194">
                  <c:v>1.0</c:v>
                </c:pt>
                <c:pt idx="195">
                  <c:v>0.0</c:v>
                </c:pt>
                <c:pt idx="196">
                  <c:v>0.0</c:v>
                </c:pt>
                <c:pt idx="197">
                  <c:v>1.0</c:v>
                </c:pt>
                <c:pt idx="198">
                  <c:v>1.0</c:v>
                </c:pt>
                <c:pt idx="199">
                  <c:v>1.0</c:v>
                </c:pt>
                <c:pt idx="200">
                  <c:v>0.0</c:v>
                </c:pt>
                <c:pt idx="201">
                  <c:v>1.0</c:v>
                </c:pt>
                <c:pt idx="202">
                  <c:v>0.0</c:v>
                </c:pt>
                <c:pt idx="203">
                  <c:v>0.0</c:v>
                </c:pt>
                <c:pt idx="204">
                  <c:v>0.0</c:v>
                </c:pt>
                <c:pt idx="205">
                  <c:v>0.0</c:v>
                </c:pt>
                <c:pt idx="206">
                  <c:v>1.0</c:v>
                </c:pt>
                <c:pt idx="207">
                  <c:v>0.0</c:v>
                </c:pt>
                <c:pt idx="208">
                  <c:v>1.0</c:v>
                </c:pt>
                <c:pt idx="209">
                  <c:v>0.0</c:v>
                </c:pt>
                <c:pt idx="210">
                  <c:v>0.0</c:v>
                </c:pt>
                <c:pt idx="211">
                  <c:v>1.0</c:v>
                </c:pt>
                <c:pt idx="212">
                  <c:v>1.0</c:v>
                </c:pt>
                <c:pt idx="213">
                  <c:v>1.0</c:v>
                </c:pt>
                <c:pt idx="214">
                  <c:v>0.0</c:v>
                </c:pt>
                <c:pt idx="215">
                  <c:v>0.0</c:v>
                </c:pt>
                <c:pt idx="216">
                  <c:v>0.0</c:v>
                </c:pt>
                <c:pt idx="217">
                  <c:v>0.0</c:v>
                </c:pt>
                <c:pt idx="218">
                  <c:v>1.0</c:v>
                </c:pt>
                <c:pt idx="219">
                  <c:v>0.0</c:v>
                </c:pt>
                <c:pt idx="220">
                  <c:v>0.0</c:v>
                </c:pt>
                <c:pt idx="221">
                  <c:v>1.0</c:v>
                </c:pt>
                <c:pt idx="222">
                  <c:v>1.0</c:v>
                </c:pt>
                <c:pt idx="223">
                  <c:v>1.0</c:v>
                </c:pt>
                <c:pt idx="224">
                  <c:v>1.0</c:v>
                </c:pt>
                <c:pt idx="225">
                  <c:v>1.0</c:v>
                </c:pt>
                <c:pt idx="226">
                  <c:v>0.0</c:v>
                </c:pt>
                <c:pt idx="227">
                  <c:v>1.0</c:v>
                </c:pt>
                <c:pt idx="228">
                  <c:v>0.0</c:v>
                </c:pt>
                <c:pt idx="229">
                  <c:v>0.0</c:v>
                </c:pt>
                <c:pt idx="230">
                  <c:v>1.0</c:v>
                </c:pt>
                <c:pt idx="231">
                  <c:v>0.0</c:v>
                </c:pt>
                <c:pt idx="232">
                  <c:v>0.0</c:v>
                </c:pt>
                <c:pt idx="233">
                  <c:v>0.0</c:v>
                </c:pt>
                <c:pt idx="234">
                  <c:v>0.0</c:v>
                </c:pt>
                <c:pt idx="235">
                  <c:v>1.0</c:v>
                </c:pt>
                <c:pt idx="236">
                  <c:v>1.0</c:v>
                </c:pt>
                <c:pt idx="237">
                  <c:v>1.0</c:v>
                </c:pt>
                <c:pt idx="238">
                  <c:v>1.0</c:v>
                </c:pt>
                <c:pt idx="239">
                  <c:v>0.0</c:v>
                </c:pt>
                <c:pt idx="240">
                  <c:v>0.0</c:v>
                </c:pt>
                <c:pt idx="241">
                  <c:v>1.0</c:v>
                </c:pt>
                <c:pt idx="242">
                  <c:v>0.0</c:v>
                </c:pt>
                <c:pt idx="243">
                  <c:v>1.0</c:v>
                </c:pt>
                <c:pt idx="244">
                  <c:v>0.0</c:v>
                </c:pt>
                <c:pt idx="245">
                  <c:v>0.0</c:v>
                </c:pt>
                <c:pt idx="246">
                  <c:v>1.0</c:v>
                </c:pt>
                <c:pt idx="247">
                  <c:v>1.0</c:v>
                </c:pt>
                <c:pt idx="248">
                  <c:v>0.0</c:v>
                </c:pt>
                <c:pt idx="249">
                  <c:v>0.0</c:v>
                </c:pt>
                <c:pt idx="250">
                  <c:v>1.0</c:v>
                </c:pt>
                <c:pt idx="251">
                  <c:v>1.0</c:v>
                </c:pt>
                <c:pt idx="252">
                  <c:v>1.0</c:v>
                </c:pt>
                <c:pt idx="253">
                  <c:v>0.0</c:v>
                </c:pt>
                <c:pt idx="254">
                  <c:v>1.0</c:v>
                </c:pt>
                <c:pt idx="255">
                  <c:v>1.0</c:v>
                </c:pt>
                <c:pt idx="256">
                  <c:v>1.0</c:v>
                </c:pt>
                <c:pt idx="257">
                  <c:v>1.0</c:v>
                </c:pt>
                <c:pt idx="258">
                  <c:v>0.0</c:v>
                </c:pt>
                <c:pt idx="259">
                  <c:v>1.0</c:v>
                </c:pt>
                <c:pt idx="260">
                  <c:v>0.0</c:v>
                </c:pt>
                <c:pt idx="261">
                  <c:v>1.0</c:v>
                </c:pt>
                <c:pt idx="262">
                  <c:v>0.0</c:v>
                </c:pt>
                <c:pt idx="263">
                  <c:v>0.0</c:v>
                </c:pt>
                <c:pt idx="264">
                  <c:v>1.0</c:v>
                </c:pt>
                <c:pt idx="265">
                  <c:v>1.0</c:v>
                </c:pt>
                <c:pt idx="266">
                  <c:v>1.0</c:v>
                </c:pt>
                <c:pt idx="267">
                  <c:v>1.0</c:v>
                </c:pt>
                <c:pt idx="268">
                  <c:v>1.0</c:v>
                </c:pt>
                <c:pt idx="269">
                  <c:v>1.0</c:v>
                </c:pt>
                <c:pt idx="270">
                  <c:v>0.0</c:v>
                </c:pt>
                <c:pt idx="271">
                  <c:v>0.0</c:v>
                </c:pt>
                <c:pt idx="272">
                  <c:v>0.0</c:v>
                </c:pt>
                <c:pt idx="273">
                  <c:v>0.0</c:v>
                </c:pt>
                <c:pt idx="274">
                  <c:v>1.0</c:v>
                </c:pt>
                <c:pt idx="275">
                  <c:v>1.0</c:v>
                </c:pt>
                <c:pt idx="276">
                  <c:v>1.0</c:v>
                </c:pt>
                <c:pt idx="277">
                  <c:v>0.0</c:v>
                </c:pt>
                <c:pt idx="278">
                  <c:v>0.0</c:v>
                </c:pt>
                <c:pt idx="279">
                  <c:v>1.0</c:v>
                </c:pt>
                <c:pt idx="280">
                  <c:v>1.0</c:v>
                </c:pt>
                <c:pt idx="281">
                  <c:v>1.0</c:v>
                </c:pt>
                <c:pt idx="282">
                  <c:v>1.0</c:v>
                </c:pt>
                <c:pt idx="283">
                  <c:v>1.0</c:v>
                </c:pt>
                <c:pt idx="284">
                  <c:v>1.0</c:v>
                </c:pt>
                <c:pt idx="285">
                  <c:v>1.0</c:v>
                </c:pt>
                <c:pt idx="286">
                  <c:v>0.0</c:v>
                </c:pt>
                <c:pt idx="287">
                  <c:v>1.0</c:v>
                </c:pt>
                <c:pt idx="288">
                  <c:v>0.0</c:v>
                </c:pt>
                <c:pt idx="289">
                  <c:v>0.0</c:v>
                </c:pt>
                <c:pt idx="290">
                  <c:v>1.0</c:v>
                </c:pt>
                <c:pt idx="291">
                  <c:v>0.0</c:v>
                </c:pt>
                <c:pt idx="292">
                  <c:v>0.0</c:v>
                </c:pt>
                <c:pt idx="293">
                  <c:v>0.0</c:v>
                </c:pt>
                <c:pt idx="294">
                  <c:v>1.0</c:v>
                </c:pt>
                <c:pt idx="295">
                  <c:v>1.0</c:v>
                </c:pt>
                <c:pt idx="296">
                  <c:v>1.0</c:v>
                </c:pt>
                <c:pt idx="297">
                  <c:v>1.0</c:v>
                </c:pt>
                <c:pt idx="298">
                  <c:v>0.0</c:v>
                </c:pt>
                <c:pt idx="299">
                  <c:v>0.0</c:v>
                </c:pt>
                <c:pt idx="300">
                  <c:v>1.0</c:v>
                </c:pt>
                <c:pt idx="301">
                  <c:v>1.0</c:v>
                </c:pt>
                <c:pt idx="302">
                  <c:v>1.0</c:v>
                </c:pt>
                <c:pt idx="303">
                  <c:v>1.0</c:v>
                </c:pt>
                <c:pt idx="304">
                  <c:v>1.0</c:v>
                </c:pt>
                <c:pt idx="305">
                  <c:v>0.0</c:v>
                </c:pt>
                <c:pt idx="306">
                  <c:v>1.0</c:v>
                </c:pt>
                <c:pt idx="307">
                  <c:v>1.0</c:v>
                </c:pt>
                <c:pt idx="308">
                  <c:v>1.0</c:v>
                </c:pt>
                <c:pt idx="309">
                  <c:v>0.0</c:v>
                </c:pt>
                <c:pt idx="310">
                  <c:v>1.0</c:v>
                </c:pt>
                <c:pt idx="311">
                  <c:v>1.0</c:v>
                </c:pt>
                <c:pt idx="312">
                  <c:v>0.0</c:v>
                </c:pt>
                <c:pt idx="313">
                  <c:v>1.0</c:v>
                </c:pt>
                <c:pt idx="314">
                  <c:v>1.0</c:v>
                </c:pt>
                <c:pt idx="315">
                  <c:v>1.0</c:v>
                </c:pt>
                <c:pt idx="316">
                  <c:v>1.0</c:v>
                </c:pt>
                <c:pt idx="317">
                  <c:v>1.0</c:v>
                </c:pt>
                <c:pt idx="318">
                  <c:v>1.0</c:v>
                </c:pt>
                <c:pt idx="319">
                  <c:v>0.0</c:v>
                </c:pt>
                <c:pt idx="320">
                  <c:v>1.0</c:v>
                </c:pt>
                <c:pt idx="321">
                  <c:v>1.0</c:v>
                </c:pt>
                <c:pt idx="322">
                  <c:v>1.0</c:v>
                </c:pt>
                <c:pt idx="323">
                  <c:v>0.0</c:v>
                </c:pt>
                <c:pt idx="324">
                  <c:v>1.0</c:v>
                </c:pt>
                <c:pt idx="325">
                  <c:v>1.0</c:v>
                </c:pt>
                <c:pt idx="326">
                  <c:v>1.0</c:v>
                </c:pt>
                <c:pt idx="327">
                  <c:v>1.0</c:v>
                </c:pt>
                <c:pt idx="328">
                  <c:v>0.0</c:v>
                </c:pt>
                <c:pt idx="329">
                  <c:v>1.0</c:v>
                </c:pt>
                <c:pt idx="330">
                  <c:v>0.0</c:v>
                </c:pt>
                <c:pt idx="331">
                  <c:v>1.0</c:v>
                </c:pt>
                <c:pt idx="332">
                  <c:v>1.0</c:v>
                </c:pt>
                <c:pt idx="333">
                  <c:v>1.0</c:v>
                </c:pt>
                <c:pt idx="334">
                  <c:v>1.0</c:v>
                </c:pt>
                <c:pt idx="335">
                  <c:v>1.0</c:v>
                </c:pt>
                <c:pt idx="336">
                  <c:v>1.0</c:v>
                </c:pt>
                <c:pt idx="337">
                  <c:v>0.0</c:v>
                </c:pt>
                <c:pt idx="338">
                  <c:v>1.0</c:v>
                </c:pt>
                <c:pt idx="339">
                  <c:v>1.0</c:v>
                </c:pt>
                <c:pt idx="340">
                  <c:v>1.0</c:v>
                </c:pt>
                <c:pt idx="341">
                  <c:v>1.0</c:v>
                </c:pt>
                <c:pt idx="342">
                  <c:v>1.0</c:v>
                </c:pt>
                <c:pt idx="343">
                  <c:v>1.0</c:v>
                </c:pt>
                <c:pt idx="344">
                  <c:v>1.0</c:v>
                </c:pt>
                <c:pt idx="345">
                  <c:v>1.0</c:v>
                </c:pt>
                <c:pt idx="346">
                  <c:v>1.0</c:v>
                </c:pt>
                <c:pt idx="347">
                  <c:v>1.0</c:v>
                </c:pt>
                <c:pt idx="348">
                  <c:v>1.0</c:v>
                </c:pt>
                <c:pt idx="349">
                  <c:v>0.0</c:v>
                </c:pt>
                <c:pt idx="350">
                  <c:v>1.0</c:v>
                </c:pt>
                <c:pt idx="351">
                  <c:v>0.0</c:v>
                </c:pt>
                <c:pt idx="352">
                  <c:v>1.0</c:v>
                </c:pt>
                <c:pt idx="353">
                  <c:v>1.0</c:v>
                </c:pt>
                <c:pt idx="354">
                  <c:v>1.0</c:v>
                </c:pt>
                <c:pt idx="355">
                  <c:v>1.0</c:v>
                </c:pt>
                <c:pt idx="356">
                  <c:v>0.0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pt idx="373">
                  <c:v>1.0</c:v>
                </c:pt>
                <c:pt idx="374">
                  <c:v>1.0</c:v>
                </c:pt>
                <c:pt idx="375">
                  <c:v>1.0</c:v>
                </c:pt>
                <c:pt idx="376">
                  <c:v>1.0</c:v>
                </c:pt>
                <c:pt idx="377">
                  <c:v>1.0</c:v>
                </c:pt>
                <c:pt idx="378">
                  <c:v>1.0</c:v>
                </c:pt>
                <c:pt idx="379">
                  <c:v>1.0</c:v>
                </c:pt>
                <c:pt idx="380">
                  <c:v>1.0</c:v>
                </c:pt>
                <c:pt idx="381">
                  <c:v>1.0</c:v>
                </c:pt>
                <c:pt idx="382">
                  <c:v>1.0</c:v>
                </c:pt>
                <c:pt idx="383">
                  <c:v>1.0</c:v>
                </c:pt>
                <c:pt idx="384">
                  <c:v>1.0</c:v>
                </c:pt>
                <c:pt idx="385">
                  <c:v>1.0</c:v>
                </c:pt>
                <c:pt idx="386">
                  <c:v>1.0</c:v>
                </c:pt>
                <c:pt idx="387">
                  <c:v>1.0</c:v>
                </c:pt>
                <c:pt idx="388">
                  <c:v>1.0</c:v>
                </c:pt>
                <c:pt idx="389">
                  <c:v>1.0</c:v>
                </c:pt>
                <c:pt idx="390">
                  <c:v>1.0</c:v>
                </c:pt>
                <c:pt idx="391">
                  <c:v>1.0</c:v>
                </c:pt>
                <c:pt idx="392">
                  <c:v>1.0</c:v>
                </c:pt>
                <c:pt idx="393">
                  <c:v>1.0</c:v>
                </c:pt>
                <c:pt idx="394">
                  <c:v>1.0</c:v>
                </c:pt>
                <c:pt idx="395">
                  <c:v>1.0</c:v>
                </c:pt>
                <c:pt idx="396">
                  <c:v>1.0</c:v>
                </c:pt>
                <c:pt idx="397">
                  <c:v>1.0</c:v>
                </c:pt>
                <c:pt idx="398">
                  <c:v>1.0</c:v>
                </c:pt>
                <c:pt idx="399">
                  <c:v>1.0</c:v>
                </c:pt>
                <c:pt idx="400">
                  <c:v>1.0</c:v>
                </c:pt>
                <c:pt idx="401">
                  <c:v>1.0</c:v>
                </c:pt>
                <c:pt idx="402">
                  <c:v>1.0</c:v>
                </c:pt>
                <c:pt idx="403">
                  <c:v>0.0</c:v>
                </c:pt>
                <c:pt idx="404">
                  <c:v>1.0</c:v>
                </c:pt>
                <c:pt idx="405">
                  <c:v>1.0</c:v>
                </c:pt>
                <c:pt idx="406">
                  <c:v>1.0</c:v>
                </c:pt>
                <c:pt idx="407">
                  <c:v>1.0</c:v>
                </c:pt>
                <c:pt idx="408">
                  <c:v>1.0</c:v>
                </c:pt>
                <c:pt idx="409">
                  <c:v>1.0</c:v>
                </c:pt>
                <c:pt idx="410">
                  <c:v>1.0</c:v>
                </c:pt>
                <c:pt idx="411">
                  <c:v>1.0</c:v>
                </c:pt>
                <c:pt idx="412">
                  <c:v>1.0</c:v>
                </c:pt>
                <c:pt idx="413">
                  <c:v>1.0</c:v>
                </c:pt>
                <c:pt idx="414">
                  <c:v>1.0</c:v>
                </c:pt>
                <c:pt idx="415">
                  <c:v>1.0</c:v>
                </c:pt>
                <c:pt idx="416">
                  <c:v>1.0</c:v>
                </c:pt>
                <c:pt idx="417">
                  <c:v>1.0</c:v>
                </c:pt>
                <c:pt idx="418">
                  <c:v>1.0</c:v>
                </c:pt>
                <c:pt idx="419">
                  <c:v>1.0</c:v>
                </c:pt>
                <c:pt idx="420">
                  <c:v>1.0</c:v>
                </c:pt>
                <c:pt idx="421">
                  <c:v>1.0</c:v>
                </c:pt>
                <c:pt idx="422">
                  <c:v>1.0</c:v>
                </c:pt>
                <c:pt idx="423">
                  <c:v>1.0</c:v>
                </c:pt>
                <c:pt idx="424">
                  <c:v>1.0</c:v>
                </c:pt>
                <c:pt idx="425">
                  <c:v>1.0</c:v>
                </c:pt>
                <c:pt idx="426">
                  <c:v>1.0</c:v>
                </c:pt>
                <c:pt idx="427">
                  <c:v>1.0</c:v>
                </c:pt>
                <c:pt idx="428">
                  <c:v>1.0</c:v>
                </c:pt>
                <c:pt idx="429">
                  <c:v>1.0</c:v>
                </c:pt>
                <c:pt idx="430">
                  <c:v>1.0</c:v>
                </c:pt>
                <c:pt idx="431">
                  <c:v>1.0</c:v>
                </c:pt>
                <c:pt idx="432">
                  <c:v>1.0</c:v>
                </c:pt>
                <c:pt idx="433">
                  <c:v>1.0</c:v>
                </c:pt>
                <c:pt idx="434">
                  <c:v>1.0</c:v>
                </c:pt>
                <c:pt idx="435">
                  <c:v>1.0</c:v>
                </c:pt>
                <c:pt idx="436">
                  <c:v>1.0</c:v>
                </c:pt>
                <c:pt idx="437">
                  <c:v>1.0</c:v>
                </c:pt>
                <c:pt idx="438">
                  <c:v>1.0</c:v>
                </c:pt>
                <c:pt idx="439">
                  <c:v>1.0</c:v>
                </c:pt>
                <c:pt idx="440">
                  <c:v>1.0</c:v>
                </c:pt>
                <c:pt idx="441">
                  <c:v>1.0</c:v>
                </c:pt>
                <c:pt idx="442">
                  <c:v>1.0</c:v>
                </c:pt>
                <c:pt idx="443">
                  <c:v>1.0</c:v>
                </c:pt>
                <c:pt idx="444">
                  <c:v>1.0</c:v>
                </c:pt>
                <c:pt idx="445">
                  <c:v>1.0</c:v>
                </c:pt>
                <c:pt idx="446">
                  <c:v>1.0</c:v>
                </c:pt>
                <c:pt idx="447">
                  <c:v>1.0</c:v>
                </c:pt>
                <c:pt idx="448">
                  <c:v>1.0</c:v>
                </c:pt>
                <c:pt idx="449">
                  <c:v>1.0</c:v>
                </c:pt>
                <c:pt idx="450">
                  <c:v>0.0</c:v>
                </c:pt>
                <c:pt idx="451">
                  <c:v>1.0</c:v>
                </c:pt>
                <c:pt idx="452">
                  <c:v>1.0</c:v>
                </c:pt>
                <c:pt idx="453">
                  <c:v>1.0</c:v>
                </c:pt>
                <c:pt idx="454">
                  <c:v>1.0</c:v>
                </c:pt>
                <c:pt idx="455">
                  <c:v>1.0</c:v>
                </c:pt>
                <c:pt idx="456">
                  <c:v>1.0</c:v>
                </c:pt>
                <c:pt idx="457">
                  <c:v>1.0</c:v>
                </c:pt>
                <c:pt idx="458">
                  <c:v>1.0</c:v>
                </c:pt>
                <c:pt idx="459">
                  <c:v>1.0</c:v>
                </c:pt>
                <c:pt idx="460">
                  <c:v>1.0</c:v>
                </c:pt>
                <c:pt idx="461">
                  <c:v>1.0</c:v>
                </c:pt>
                <c:pt idx="462">
                  <c:v>1.0</c:v>
                </c:pt>
                <c:pt idx="463">
                  <c:v>1.0</c:v>
                </c:pt>
                <c:pt idx="464">
                  <c:v>1.0</c:v>
                </c:pt>
                <c:pt idx="465">
                  <c:v>1.0</c:v>
                </c:pt>
                <c:pt idx="466">
                  <c:v>1.0</c:v>
                </c:pt>
                <c:pt idx="467">
                  <c:v>1.0</c:v>
                </c:pt>
                <c:pt idx="468">
                  <c:v>1.0</c:v>
                </c:pt>
                <c:pt idx="469">
                  <c:v>1.0</c:v>
                </c:pt>
                <c:pt idx="470">
                  <c:v>1.0</c:v>
                </c:pt>
                <c:pt idx="471">
                  <c:v>1.0</c:v>
                </c:pt>
                <c:pt idx="472">
                  <c:v>1.0</c:v>
                </c:pt>
                <c:pt idx="473">
                  <c:v>1.0</c:v>
                </c:pt>
                <c:pt idx="474">
                  <c:v>1.0</c:v>
                </c:pt>
                <c:pt idx="475">
                  <c:v>1.0</c:v>
                </c:pt>
                <c:pt idx="476">
                  <c:v>0.0</c:v>
                </c:pt>
                <c:pt idx="477">
                  <c:v>1.0</c:v>
                </c:pt>
                <c:pt idx="478">
                  <c:v>1.0</c:v>
                </c:pt>
                <c:pt idx="479">
                  <c:v>1.0</c:v>
                </c:pt>
                <c:pt idx="480">
                  <c:v>1.0</c:v>
                </c:pt>
                <c:pt idx="481">
                  <c:v>1.0</c:v>
                </c:pt>
                <c:pt idx="482">
                  <c:v>1.0</c:v>
                </c:pt>
                <c:pt idx="483">
                  <c:v>1.0</c:v>
                </c:pt>
                <c:pt idx="484">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numCache>
            </c:numRef>
          </c:yVal>
          <c:smooth val="0"/>
        </c:ser>
        <c:dLbls>
          <c:showLegendKey val="0"/>
          <c:showVal val="0"/>
          <c:showCatName val="0"/>
          <c:showSerName val="0"/>
          <c:showPercent val="0"/>
          <c:showBubbleSize val="0"/>
        </c:dLbls>
        <c:axId val="2130573568"/>
        <c:axId val="2130403168"/>
      </c:scatterChart>
      <c:valAx>
        <c:axId val="2130573568"/>
        <c:scaling>
          <c:orientation val="minMax"/>
          <c:max val="10.0"/>
        </c:scaling>
        <c:delete val="0"/>
        <c:axPos val="b"/>
        <c:numFmt formatCode="General" sourceLinked="1"/>
        <c:majorTickMark val="out"/>
        <c:minorTickMark val="none"/>
        <c:tickLblPos val="nextTo"/>
        <c:crossAx val="2130403168"/>
        <c:crosses val="autoZero"/>
        <c:crossBetween val="midCat"/>
      </c:valAx>
      <c:valAx>
        <c:axId val="2130403168"/>
        <c:scaling>
          <c:orientation val="minMax"/>
        </c:scaling>
        <c:delete val="0"/>
        <c:axPos val="l"/>
        <c:majorGridlines/>
        <c:numFmt formatCode="General" sourceLinked="1"/>
        <c:majorTickMark val="out"/>
        <c:minorTickMark val="none"/>
        <c:tickLblPos val="nextTo"/>
        <c:crossAx val="21305735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Sheet3!$C$1</c:f>
              <c:strCache>
                <c:ptCount val="1"/>
                <c:pt idx="0">
                  <c:v>y</c:v>
                </c:pt>
              </c:strCache>
            </c:strRef>
          </c:tx>
          <c:spPr>
            <a:ln w="28575">
              <a:noFill/>
            </a:ln>
          </c:spPr>
          <c:trendline>
            <c:trendlineType val="linear"/>
            <c:dispRSqr val="1"/>
            <c:dispEq val="1"/>
            <c:trendlineLbl>
              <c:layout>
                <c:manualLayout>
                  <c:x val="-0.0958534150485598"/>
                  <c:y val="-0.0429683913273218"/>
                </c:manualLayout>
              </c:layout>
              <c:numFmt formatCode="General" sourceLinked="0"/>
            </c:trendlineLbl>
          </c:trendline>
          <c:xVal>
            <c:numRef>
              <c:f>Sheet3!$A$2:$A$501</c:f>
              <c:numCache>
                <c:formatCode>General</c:formatCode>
                <c:ptCount val="500"/>
                <c:pt idx="0">
                  <c:v>0.00602979156926864</c:v>
                </c:pt>
                <c:pt idx="1">
                  <c:v>0.0284246614871053</c:v>
                </c:pt>
                <c:pt idx="2">
                  <c:v>0.040302066001341</c:v>
                </c:pt>
                <c:pt idx="3">
                  <c:v>0.0443678596034381</c:v>
                </c:pt>
                <c:pt idx="4">
                  <c:v>0.0737387617733388</c:v>
                </c:pt>
                <c:pt idx="5">
                  <c:v>0.116132746342421</c:v>
                </c:pt>
                <c:pt idx="6">
                  <c:v>0.118350254433524</c:v>
                </c:pt>
                <c:pt idx="7">
                  <c:v>0.118784747879186</c:v>
                </c:pt>
                <c:pt idx="8">
                  <c:v>0.15275890816022</c:v>
                </c:pt>
                <c:pt idx="9">
                  <c:v>0.153431276166156</c:v>
                </c:pt>
                <c:pt idx="10">
                  <c:v>0.171457744808547</c:v>
                </c:pt>
                <c:pt idx="11">
                  <c:v>0.19065186985868</c:v>
                </c:pt>
                <c:pt idx="12">
                  <c:v>0.244323612771602</c:v>
                </c:pt>
                <c:pt idx="13">
                  <c:v>0.253653558317071</c:v>
                </c:pt>
                <c:pt idx="14">
                  <c:v>0.269794792923426</c:v>
                </c:pt>
                <c:pt idx="15">
                  <c:v>0.316372445907097</c:v>
                </c:pt>
                <c:pt idx="16">
                  <c:v>0.322497944796354</c:v>
                </c:pt>
                <c:pt idx="17">
                  <c:v>0.349976659992238</c:v>
                </c:pt>
                <c:pt idx="18">
                  <c:v>0.398751800711903</c:v>
                </c:pt>
                <c:pt idx="19">
                  <c:v>0.42476326624109</c:v>
                </c:pt>
                <c:pt idx="20">
                  <c:v>0.45019515723673</c:v>
                </c:pt>
                <c:pt idx="21">
                  <c:v>0.481955724401806</c:v>
                </c:pt>
                <c:pt idx="22">
                  <c:v>0.512189334872701</c:v>
                </c:pt>
                <c:pt idx="23">
                  <c:v>0.52910135057017</c:v>
                </c:pt>
                <c:pt idx="24">
                  <c:v>0.529789838351588</c:v>
                </c:pt>
                <c:pt idx="25">
                  <c:v>0.55835144740243</c:v>
                </c:pt>
                <c:pt idx="26">
                  <c:v>0.586750750469669</c:v>
                </c:pt>
                <c:pt idx="27">
                  <c:v>0.603398863664474</c:v>
                </c:pt>
                <c:pt idx="28">
                  <c:v>0.604522590946718</c:v>
                </c:pt>
                <c:pt idx="29">
                  <c:v>0.608959827637917</c:v>
                </c:pt>
                <c:pt idx="30">
                  <c:v>0.655808292217249</c:v>
                </c:pt>
                <c:pt idx="31">
                  <c:v>0.65677989011036</c:v>
                </c:pt>
                <c:pt idx="32">
                  <c:v>0.659858664452121</c:v>
                </c:pt>
                <c:pt idx="33">
                  <c:v>0.712155453549249</c:v>
                </c:pt>
                <c:pt idx="34">
                  <c:v>0.734239520786443</c:v>
                </c:pt>
                <c:pt idx="35">
                  <c:v>0.738168542869198</c:v>
                </c:pt>
                <c:pt idx="36">
                  <c:v>0.77582011200419</c:v>
                </c:pt>
                <c:pt idx="37">
                  <c:v>0.806659011728598</c:v>
                </c:pt>
                <c:pt idx="38">
                  <c:v>0.830213008463847</c:v>
                </c:pt>
                <c:pt idx="39">
                  <c:v>0.86361135691677</c:v>
                </c:pt>
                <c:pt idx="40">
                  <c:v>0.883681391349231</c:v>
                </c:pt>
                <c:pt idx="41">
                  <c:v>0.891417135655609</c:v>
                </c:pt>
                <c:pt idx="42">
                  <c:v>0.907712798745974</c:v>
                </c:pt>
                <c:pt idx="43">
                  <c:v>0.910741647415564</c:v>
                </c:pt>
                <c:pt idx="44">
                  <c:v>0.913025964687715</c:v>
                </c:pt>
                <c:pt idx="45">
                  <c:v>0.956972644368564</c:v>
                </c:pt>
                <c:pt idx="46">
                  <c:v>0.975437556972496</c:v>
                </c:pt>
                <c:pt idx="47">
                  <c:v>0.982878112325577</c:v>
                </c:pt>
                <c:pt idx="48">
                  <c:v>1.031015252886122</c:v>
                </c:pt>
                <c:pt idx="49">
                  <c:v>1.095958100158914</c:v>
                </c:pt>
                <c:pt idx="50">
                  <c:v>1.151728799078022</c:v>
                </c:pt>
                <c:pt idx="51">
                  <c:v>1.171441313332266</c:v>
                </c:pt>
                <c:pt idx="52">
                  <c:v>1.180440219704298</c:v>
                </c:pt>
                <c:pt idx="53">
                  <c:v>1.194993029417858</c:v>
                </c:pt>
                <c:pt idx="54">
                  <c:v>1.201560318350665</c:v>
                </c:pt>
                <c:pt idx="55">
                  <c:v>1.209160822797442</c:v>
                </c:pt>
                <c:pt idx="56">
                  <c:v>1.260673035977544</c:v>
                </c:pt>
                <c:pt idx="57">
                  <c:v>1.266009008941582</c:v>
                </c:pt>
                <c:pt idx="58">
                  <c:v>1.343174762723311</c:v>
                </c:pt>
                <c:pt idx="59">
                  <c:v>1.358165412532228</c:v>
                </c:pt>
                <c:pt idx="60">
                  <c:v>1.386041935448818</c:v>
                </c:pt>
                <c:pt idx="61">
                  <c:v>1.41358358586362</c:v>
                </c:pt>
                <c:pt idx="62">
                  <c:v>1.43883753251179</c:v>
                </c:pt>
                <c:pt idx="63">
                  <c:v>1.439644457497804</c:v>
                </c:pt>
                <c:pt idx="64">
                  <c:v>1.448313788111681</c:v>
                </c:pt>
                <c:pt idx="65">
                  <c:v>1.45638664010026</c:v>
                </c:pt>
                <c:pt idx="66">
                  <c:v>1.460859939511335</c:v>
                </c:pt>
                <c:pt idx="67">
                  <c:v>1.483556717671491</c:v>
                </c:pt>
                <c:pt idx="68">
                  <c:v>1.52517428124883</c:v>
                </c:pt>
                <c:pt idx="69">
                  <c:v>1.53693393843098</c:v>
                </c:pt>
                <c:pt idx="70">
                  <c:v>1.569459647246734</c:v>
                </c:pt>
                <c:pt idx="71">
                  <c:v>1.575415741041707</c:v>
                </c:pt>
                <c:pt idx="72">
                  <c:v>1.646130252364237</c:v>
                </c:pt>
                <c:pt idx="73">
                  <c:v>1.689248993646936</c:v>
                </c:pt>
                <c:pt idx="74">
                  <c:v>1.689710407252802</c:v>
                </c:pt>
                <c:pt idx="75">
                  <c:v>1.769725415392187</c:v>
                </c:pt>
                <c:pt idx="76">
                  <c:v>1.785045311030578</c:v>
                </c:pt>
                <c:pt idx="77">
                  <c:v>1.817634694184665</c:v>
                </c:pt>
                <c:pt idx="78">
                  <c:v>1.838943794214492</c:v>
                </c:pt>
                <c:pt idx="79">
                  <c:v>1.907315245715795</c:v>
                </c:pt>
                <c:pt idx="80">
                  <c:v>1.912149253115061</c:v>
                </c:pt>
                <c:pt idx="81">
                  <c:v>1.922467796308558</c:v>
                </c:pt>
                <c:pt idx="82">
                  <c:v>1.937514277552834</c:v>
                </c:pt>
                <c:pt idx="83">
                  <c:v>1.96664747918961</c:v>
                </c:pt>
                <c:pt idx="84">
                  <c:v>1.99210472026386</c:v>
                </c:pt>
                <c:pt idx="85">
                  <c:v>2.009440280789443</c:v>
                </c:pt>
                <c:pt idx="86">
                  <c:v>2.024636470033991</c:v>
                </c:pt>
                <c:pt idx="87">
                  <c:v>2.034985932854123</c:v>
                </c:pt>
                <c:pt idx="88">
                  <c:v>2.035530055593853</c:v>
                </c:pt>
                <c:pt idx="89">
                  <c:v>2.049392982538349</c:v>
                </c:pt>
                <c:pt idx="90">
                  <c:v>2.050382313036323</c:v>
                </c:pt>
                <c:pt idx="91">
                  <c:v>2.050720969633499</c:v>
                </c:pt>
                <c:pt idx="92">
                  <c:v>2.060569201958655</c:v>
                </c:pt>
                <c:pt idx="93">
                  <c:v>2.065790163848558</c:v>
                </c:pt>
                <c:pt idx="94">
                  <c:v>2.08202587392563</c:v>
                </c:pt>
                <c:pt idx="95">
                  <c:v>2.101567208738185</c:v>
                </c:pt>
                <c:pt idx="96">
                  <c:v>2.112979694427539</c:v>
                </c:pt>
                <c:pt idx="97">
                  <c:v>2.131172713199156</c:v>
                </c:pt>
                <c:pt idx="98">
                  <c:v>2.147627829181628</c:v>
                </c:pt>
                <c:pt idx="99">
                  <c:v>2.147858821044033</c:v>
                </c:pt>
                <c:pt idx="100">
                  <c:v>2.212671835031941</c:v>
                </c:pt>
                <c:pt idx="101">
                  <c:v>2.21456730156046</c:v>
                </c:pt>
                <c:pt idx="102">
                  <c:v>2.258187919092864</c:v>
                </c:pt>
                <c:pt idx="103">
                  <c:v>2.27280494362116</c:v>
                </c:pt>
                <c:pt idx="104">
                  <c:v>2.285457180964157</c:v>
                </c:pt>
                <c:pt idx="105">
                  <c:v>2.289389370227942</c:v>
                </c:pt>
                <c:pt idx="106">
                  <c:v>2.303614152050416</c:v>
                </c:pt>
                <c:pt idx="107">
                  <c:v>2.31609905653776</c:v>
                </c:pt>
                <c:pt idx="108">
                  <c:v>2.320390670623746</c:v>
                </c:pt>
                <c:pt idx="109">
                  <c:v>2.343200157116545</c:v>
                </c:pt>
                <c:pt idx="110">
                  <c:v>2.379341389842608</c:v>
                </c:pt>
                <c:pt idx="111">
                  <c:v>2.412988348675311</c:v>
                </c:pt>
                <c:pt idx="112">
                  <c:v>2.430270369018412</c:v>
                </c:pt>
                <c:pt idx="113">
                  <c:v>2.448824486838783</c:v>
                </c:pt>
                <c:pt idx="114">
                  <c:v>2.48748758928012</c:v>
                </c:pt>
                <c:pt idx="115">
                  <c:v>2.506383294760168</c:v>
                </c:pt>
                <c:pt idx="116">
                  <c:v>2.518237486925718</c:v>
                </c:pt>
                <c:pt idx="117">
                  <c:v>2.532508581464207</c:v>
                </c:pt>
                <c:pt idx="118">
                  <c:v>2.533475891578758</c:v>
                </c:pt>
                <c:pt idx="119">
                  <c:v>2.545235739503277</c:v>
                </c:pt>
                <c:pt idx="120">
                  <c:v>2.551739040967756</c:v>
                </c:pt>
                <c:pt idx="121">
                  <c:v>2.562375099235862</c:v>
                </c:pt>
                <c:pt idx="122">
                  <c:v>2.584156713132084</c:v>
                </c:pt>
                <c:pt idx="123">
                  <c:v>2.629863171281244</c:v>
                </c:pt>
                <c:pt idx="124">
                  <c:v>2.638269905745345</c:v>
                </c:pt>
                <c:pt idx="125">
                  <c:v>2.656481436961586</c:v>
                </c:pt>
                <c:pt idx="126">
                  <c:v>2.735145983870355</c:v>
                </c:pt>
                <c:pt idx="127">
                  <c:v>2.765153256217005</c:v>
                </c:pt>
                <c:pt idx="128">
                  <c:v>2.794008463639033</c:v>
                </c:pt>
                <c:pt idx="129">
                  <c:v>2.79960594188509</c:v>
                </c:pt>
                <c:pt idx="130">
                  <c:v>2.803459190030493</c:v>
                </c:pt>
                <c:pt idx="131">
                  <c:v>2.816447462259092</c:v>
                </c:pt>
                <c:pt idx="132">
                  <c:v>2.847200058102897</c:v>
                </c:pt>
                <c:pt idx="133">
                  <c:v>2.916515416281318</c:v>
                </c:pt>
                <c:pt idx="134">
                  <c:v>2.940823091267248</c:v>
                </c:pt>
                <c:pt idx="135">
                  <c:v>2.948750242292717</c:v>
                </c:pt>
                <c:pt idx="136">
                  <c:v>2.95396903209034</c:v>
                </c:pt>
                <c:pt idx="137">
                  <c:v>2.991000929135703</c:v>
                </c:pt>
                <c:pt idx="138">
                  <c:v>3.012522053414777</c:v>
                </c:pt>
                <c:pt idx="139">
                  <c:v>3.037789175662722</c:v>
                </c:pt>
                <c:pt idx="140">
                  <c:v>3.050347477620514</c:v>
                </c:pt>
                <c:pt idx="141">
                  <c:v>3.087862101495777</c:v>
                </c:pt>
                <c:pt idx="142">
                  <c:v>3.11723013140093</c:v>
                </c:pt>
                <c:pt idx="143">
                  <c:v>3.129644273563335</c:v>
                </c:pt>
                <c:pt idx="144">
                  <c:v>3.130654077623369</c:v>
                </c:pt>
                <c:pt idx="145">
                  <c:v>3.147568334002149</c:v>
                </c:pt>
                <c:pt idx="146">
                  <c:v>3.162662236569984</c:v>
                </c:pt>
                <c:pt idx="147">
                  <c:v>3.163369377212828</c:v>
                </c:pt>
                <c:pt idx="148">
                  <c:v>3.167610846017177</c:v>
                </c:pt>
                <c:pt idx="149">
                  <c:v>3.189460683151839</c:v>
                </c:pt>
                <c:pt idx="150">
                  <c:v>3.19753168534862</c:v>
                </c:pt>
                <c:pt idx="151">
                  <c:v>3.197887755777443</c:v>
                </c:pt>
                <c:pt idx="152">
                  <c:v>3.21743927454321</c:v>
                </c:pt>
                <c:pt idx="153">
                  <c:v>3.269303259159478</c:v>
                </c:pt>
                <c:pt idx="154">
                  <c:v>3.303065918762345</c:v>
                </c:pt>
                <c:pt idx="155">
                  <c:v>3.304402358583092</c:v>
                </c:pt>
                <c:pt idx="156">
                  <c:v>3.346072245770613</c:v>
                </c:pt>
                <c:pt idx="157">
                  <c:v>3.348352194050347</c:v>
                </c:pt>
                <c:pt idx="158">
                  <c:v>3.4410354674334</c:v>
                </c:pt>
                <c:pt idx="159">
                  <c:v>3.442043129683194</c:v>
                </c:pt>
                <c:pt idx="160">
                  <c:v>3.496831071075057</c:v>
                </c:pt>
                <c:pt idx="161">
                  <c:v>3.498077070198747</c:v>
                </c:pt>
                <c:pt idx="162">
                  <c:v>3.50784677224095</c:v>
                </c:pt>
                <c:pt idx="163">
                  <c:v>3.545782934170447</c:v>
                </c:pt>
                <c:pt idx="164">
                  <c:v>3.551699721825345</c:v>
                </c:pt>
                <c:pt idx="165">
                  <c:v>3.559243045215528</c:v>
                </c:pt>
                <c:pt idx="166">
                  <c:v>3.597194771734343</c:v>
                </c:pt>
                <c:pt idx="167">
                  <c:v>3.601683246701888</c:v>
                </c:pt>
                <c:pt idx="168">
                  <c:v>3.627995946309553</c:v>
                </c:pt>
                <c:pt idx="169">
                  <c:v>3.675191077682923</c:v>
                </c:pt>
                <c:pt idx="170">
                  <c:v>3.686572365159418</c:v>
                </c:pt>
                <c:pt idx="171">
                  <c:v>3.6887046051844</c:v>
                </c:pt>
                <c:pt idx="172">
                  <c:v>3.7451499175865</c:v>
                </c:pt>
                <c:pt idx="173">
                  <c:v>3.764485909577528</c:v>
                </c:pt>
                <c:pt idx="174">
                  <c:v>3.783329393228825</c:v>
                </c:pt>
                <c:pt idx="175">
                  <c:v>3.823081344788548</c:v>
                </c:pt>
                <c:pt idx="176">
                  <c:v>3.8483273475996</c:v>
                </c:pt>
                <c:pt idx="177">
                  <c:v>3.876886901209957</c:v>
                </c:pt>
                <c:pt idx="178">
                  <c:v>3.89298468528602</c:v>
                </c:pt>
                <c:pt idx="179">
                  <c:v>3.898212591494694</c:v>
                </c:pt>
                <c:pt idx="180">
                  <c:v>3.916698616503725</c:v>
                </c:pt>
                <c:pt idx="181">
                  <c:v>3.938152603942928</c:v>
                </c:pt>
                <c:pt idx="182">
                  <c:v>3.951679804896537</c:v>
                </c:pt>
                <c:pt idx="183">
                  <c:v>3.976205253464057</c:v>
                </c:pt>
                <c:pt idx="184">
                  <c:v>3.977324178805586</c:v>
                </c:pt>
                <c:pt idx="185">
                  <c:v>3.986673504960403</c:v>
                </c:pt>
                <c:pt idx="186">
                  <c:v>3.998944572226541</c:v>
                </c:pt>
                <c:pt idx="187">
                  <c:v>4.011498909582434</c:v>
                </c:pt>
                <c:pt idx="188">
                  <c:v>4.02866628927943</c:v>
                </c:pt>
                <c:pt idx="189">
                  <c:v>4.053269611519318</c:v>
                </c:pt>
                <c:pt idx="190">
                  <c:v>4.056582934598048</c:v>
                </c:pt>
                <c:pt idx="191">
                  <c:v>4.070635151175361</c:v>
                </c:pt>
                <c:pt idx="192">
                  <c:v>4.110130833738562</c:v>
                </c:pt>
                <c:pt idx="193">
                  <c:v>4.12054739306384</c:v>
                </c:pt>
                <c:pt idx="194">
                  <c:v>4.126165841727327</c:v>
                </c:pt>
                <c:pt idx="195">
                  <c:v>4.151623896645633</c:v>
                </c:pt>
                <c:pt idx="196">
                  <c:v>4.182842653767445</c:v>
                </c:pt>
                <c:pt idx="197">
                  <c:v>4.187075920440704</c:v>
                </c:pt>
                <c:pt idx="198">
                  <c:v>4.223264642149749</c:v>
                </c:pt>
                <c:pt idx="199">
                  <c:v>4.253871754267942</c:v>
                </c:pt>
                <c:pt idx="200">
                  <c:v>4.30145961705763</c:v>
                </c:pt>
                <c:pt idx="201">
                  <c:v>4.352325938351698</c:v>
                </c:pt>
                <c:pt idx="202">
                  <c:v>4.366814009912504</c:v>
                </c:pt>
                <c:pt idx="203">
                  <c:v>4.375027012803537</c:v>
                </c:pt>
                <c:pt idx="204">
                  <c:v>4.3792861255739</c:v>
                </c:pt>
                <c:pt idx="205">
                  <c:v>4.38327236817111</c:v>
                </c:pt>
                <c:pt idx="206">
                  <c:v>4.390530104012296</c:v>
                </c:pt>
                <c:pt idx="207">
                  <c:v>4.395338805519588</c:v>
                </c:pt>
                <c:pt idx="208">
                  <c:v>4.400185125878577</c:v>
                </c:pt>
                <c:pt idx="209">
                  <c:v>4.433523575905586</c:v>
                </c:pt>
                <c:pt idx="210">
                  <c:v>4.454147516118284</c:v>
                </c:pt>
                <c:pt idx="211">
                  <c:v>4.488068777508937</c:v>
                </c:pt>
                <c:pt idx="212">
                  <c:v>4.489134433113192</c:v>
                </c:pt>
                <c:pt idx="213">
                  <c:v>4.49020271305043</c:v>
                </c:pt>
                <c:pt idx="214">
                  <c:v>4.54926978583255</c:v>
                </c:pt>
                <c:pt idx="215">
                  <c:v>4.608931951077927</c:v>
                </c:pt>
                <c:pt idx="216">
                  <c:v>4.635170487401742</c:v>
                </c:pt>
                <c:pt idx="217">
                  <c:v>4.743884063880905</c:v>
                </c:pt>
                <c:pt idx="218">
                  <c:v>4.761078426642991</c:v>
                </c:pt>
                <c:pt idx="219">
                  <c:v>4.830739206975105</c:v>
                </c:pt>
                <c:pt idx="220">
                  <c:v>4.836531637727194</c:v>
                </c:pt>
                <c:pt idx="221">
                  <c:v>4.911988356432177</c:v>
                </c:pt>
                <c:pt idx="222">
                  <c:v>4.91479379502409</c:v>
                </c:pt>
                <c:pt idx="223">
                  <c:v>4.94135549447683</c:v>
                </c:pt>
                <c:pt idx="224">
                  <c:v>4.95974373314945</c:v>
                </c:pt>
                <c:pt idx="225">
                  <c:v>4.970168898100202</c:v>
                </c:pt>
                <c:pt idx="226">
                  <c:v>4.970783746150556</c:v>
                </c:pt>
                <c:pt idx="227">
                  <c:v>4.97289049527966</c:v>
                </c:pt>
                <c:pt idx="228">
                  <c:v>4.984592588484533</c:v>
                </c:pt>
                <c:pt idx="229">
                  <c:v>5.000568824119462</c:v>
                </c:pt>
                <c:pt idx="230">
                  <c:v>5.03743018052378</c:v>
                </c:pt>
                <c:pt idx="231">
                  <c:v>5.062731056666894</c:v>
                </c:pt>
                <c:pt idx="232">
                  <c:v>5.070428679306476</c:v>
                </c:pt>
                <c:pt idx="233">
                  <c:v>5.097560135818702</c:v>
                </c:pt>
                <c:pt idx="234">
                  <c:v>5.106525976091895</c:v>
                </c:pt>
                <c:pt idx="235">
                  <c:v>5.108027943691908</c:v>
                </c:pt>
                <c:pt idx="236">
                  <c:v>5.115338517148395</c:v>
                </c:pt>
                <c:pt idx="237">
                  <c:v>5.135159668202978</c:v>
                </c:pt>
                <c:pt idx="238">
                  <c:v>5.156251348223051</c:v>
                </c:pt>
                <c:pt idx="239">
                  <c:v>5.181736291124673</c:v>
                </c:pt>
                <c:pt idx="240">
                  <c:v>5.196407076151829</c:v>
                </c:pt>
                <c:pt idx="241">
                  <c:v>5.198891023489964</c:v>
                </c:pt>
                <c:pt idx="242">
                  <c:v>5.203598878995135</c:v>
                </c:pt>
                <c:pt idx="243">
                  <c:v>5.21925069834117</c:v>
                </c:pt>
                <c:pt idx="244">
                  <c:v>5.230436874789715</c:v>
                </c:pt>
                <c:pt idx="245">
                  <c:v>5.235340896029676</c:v>
                </c:pt>
                <c:pt idx="246">
                  <c:v>5.235788643335075</c:v>
                </c:pt>
                <c:pt idx="247">
                  <c:v>5.26442207459489</c:v>
                </c:pt>
                <c:pt idx="248">
                  <c:v>5.293911881325886</c:v>
                </c:pt>
                <c:pt idx="249">
                  <c:v>5.299303948309912</c:v>
                </c:pt>
                <c:pt idx="250">
                  <c:v>5.313942754620058</c:v>
                </c:pt>
                <c:pt idx="251">
                  <c:v>5.322666001709475</c:v>
                </c:pt>
                <c:pt idx="252">
                  <c:v>5.366698616755334</c:v>
                </c:pt>
                <c:pt idx="253">
                  <c:v>5.391353430472268</c:v>
                </c:pt>
                <c:pt idx="254">
                  <c:v>5.398499299483213</c:v>
                </c:pt>
                <c:pt idx="255">
                  <c:v>5.43722932577169</c:v>
                </c:pt>
                <c:pt idx="256">
                  <c:v>5.448759958643558</c:v>
                </c:pt>
                <c:pt idx="257">
                  <c:v>5.48036178884276</c:v>
                </c:pt>
                <c:pt idx="258">
                  <c:v>5.488917776087066</c:v>
                </c:pt>
                <c:pt idx="259">
                  <c:v>5.529499784226891</c:v>
                </c:pt>
                <c:pt idx="260">
                  <c:v>5.53741859024151</c:v>
                </c:pt>
                <c:pt idx="261">
                  <c:v>5.543048206827343</c:v>
                </c:pt>
                <c:pt idx="262">
                  <c:v>5.579587976502578</c:v>
                </c:pt>
                <c:pt idx="263">
                  <c:v>5.616996956326774</c:v>
                </c:pt>
                <c:pt idx="264">
                  <c:v>5.64270136016713</c:v>
                </c:pt>
                <c:pt idx="265">
                  <c:v>5.666088915651177</c:v>
                </c:pt>
                <c:pt idx="266">
                  <c:v>5.700503493020782</c:v>
                </c:pt>
                <c:pt idx="267">
                  <c:v>5.754233211227275</c:v>
                </c:pt>
                <c:pt idx="268">
                  <c:v>5.762431871815788</c:v>
                </c:pt>
                <c:pt idx="269">
                  <c:v>5.775549697042581</c:v>
                </c:pt>
                <c:pt idx="270">
                  <c:v>5.780046410716917</c:v>
                </c:pt>
                <c:pt idx="271">
                  <c:v>5.869256098728357</c:v>
                </c:pt>
                <c:pt idx="272">
                  <c:v>5.898403060079087</c:v>
                </c:pt>
                <c:pt idx="273">
                  <c:v>5.906395654111551</c:v>
                </c:pt>
                <c:pt idx="274">
                  <c:v>5.90914528962131</c:v>
                </c:pt>
                <c:pt idx="275">
                  <c:v>5.930024329744188</c:v>
                </c:pt>
                <c:pt idx="276">
                  <c:v>5.94294032559336</c:v>
                </c:pt>
                <c:pt idx="277">
                  <c:v>5.952999047739611</c:v>
                </c:pt>
                <c:pt idx="278">
                  <c:v>5.989877534486956</c:v>
                </c:pt>
                <c:pt idx="279">
                  <c:v>6.018585252220534</c:v>
                </c:pt>
                <c:pt idx="280">
                  <c:v>6.045539006274689</c:v>
                </c:pt>
                <c:pt idx="281">
                  <c:v>6.052752708036937</c:v>
                </c:pt>
                <c:pt idx="282">
                  <c:v>6.056586146778705</c:v>
                </c:pt>
                <c:pt idx="283">
                  <c:v>6.068877065710772</c:v>
                </c:pt>
                <c:pt idx="284">
                  <c:v>6.088779750710108</c:v>
                </c:pt>
                <c:pt idx="285">
                  <c:v>6.120592900871554</c:v>
                </c:pt>
                <c:pt idx="286">
                  <c:v>6.125865652102267</c:v>
                </c:pt>
                <c:pt idx="287">
                  <c:v>6.169414105323225</c:v>
                </c:pt>
                <c:pt idx="288">
                  <c:v>6.179616546528628</c:v>
                </c:pt>
                <c:pt idx="289">
                  <c:v>6.200184653678964</c:v>
                </c:pt>
                <c:pt idx="290">
                  <c:v>6.253075310908978</c:v>
                </c:pt>
                <c:pt idx="291">
                  <c:v>6.286483168059771</c:v>
                </c:pt>
                <c:pt idx="292">
                  <c:v>6.315030962342639</c:v>
                </c:pt>
                <c:pt idx="293">
                  <c:v>6.319190282120497</c:v>
                </c:pt>
                <c:pt idx="294">
                  <c:v>6.343963512201341</c:v>
                </c:pt>
                <c:pt idx="295">
                  <c:v>6.357431514712474</c:v>
                </c:pt>
                <c:pt idx="296">
                  <c:v>6.361530644575486</c:v>
                </c:pt>
                <c:pt idx="297">
                  <c:v>6.361868662303499</c:v>
                </c:pt>
                <c:pt idx="298">
                  <c:v>6.423946900014827</c:v>
                </c:pt>
                <c:pt idx="299">
                  <c:v>6.444527699536371</c:v>
                </c:pt>
                <c:pt idx="300">
                  <c:v>6.452537478268735</c:v>
                </c:pt>
                <c:pt idx="301">
                  <c:v>6.463234244039207</c:v>
                </c:pt>
                <c:pt idx="302">
                  <c:v>6.475358256350274</c:v>
                </c:pt>
                <c:pt idx="303">
                  <c:v>6.47762324578958</c:v>
                </c:pt>
                <c:pt idx="304">
                  <c:v>6.486650626437555</c:v>
                </c:pt>
                <c:pt idx="305">
                  <c:v>6.492743399059102</c:v>
                </c:pt>
                <c:pt idx="306">
                  <c:v>6.493302883408201</c:v>
                </c:pt>
                <c:pt idx="307">
                  <c:v>6.526276841432447</c:v>
                </c:pt>
                <c:pt idx="308">
                  <c:v>6.531217542725908</c:v>
                </c:pt>
                <c:pt idx="309">
                  <c:v>6.537372815460172</c:v>
                </c:pt>
                <c:pt idx="310">
                  <c:v>6.537847258099736</c:v>
                </c:pt>
                <c:pt idx="311">
                  <c:v>6.53922092710607</c:v>
                </c:pt>
                <c:pt idx="312">
                  <c:v>6.554235720651286</c:v>
                </c:pt>
                <c:pt idx="313">
                  <c:v>6.589606903622263</c:v>
                </c:pt>
                <c:pt idx="314">
                  <c:v>6.643678061512423</c:v>
                </c:pt>
                <c:pt idx="315">
                  <c:v>6.647001064313811</c:v>
                </c:pt>
                <c:pt idx="316">
                  <c:v>6.661542438238038</c:v>
                </c:pt>
                <c:pt idx="317">
                  <c:v>6.675384854399277</c:v>
                </c:pt>
                <c:pt idx="318">
                  <c:v>6.71103257050413</c:v>
                </c:pt>
                <c:pt idx="319">
                  <c:v>6.734339353082198</c:v>
                </c:pt>
                <c:pt idx="320">
                  <c:v>6.789589935045859</c:v>
                </c:pt>
                <c:pt idx="321">
                  <c:v>6.805339854935736</c:v>
                </c:pt>
                <c:pt idx="322">
                  <c:v>6.845783204712212</c:v>
                </c:pt>
                <c:pt idx="323">
                  <c:v>6.883466263407651</c:v>
                </c:pt>
                <c:pt idx="324">
                  <c:v>6.897189676824541</c:v>
                </c:pt>
                <c:pt idx="325">
                  <c:v>6.905893615859742</c:v>
                </c:pt>
                <c:pt idx="326">
                  <c:v>6.90670493054277</c:v>
                </c:pt>
                <c:pt idx="327">
                  <c:v>6.909940328224108</c:v>
                </c:pt>
                <c:pt idx="328">
                  <c:v>6.917136367251325</c:v>
                </c:pt>
                <c:pt idx="329">
                  <c:v>6.974810500829935</c:v>
                </c:pt>
                <c:pt idx="330">
                  <c:v>6.99901756898452</c:v>
                </c:pt>
                <c:pt idx="331">
                  <c:v>7.004419434122989</c:v>
                </c:pt>
                <c:pt idx="332">
                  <c:v>7.03884173854173</c:v>
                </c:pt>
                <c:pt idx="333">
                  <c:v>7.043117467871149</c:v>
                </c:pt>
                <c:pt idx="334">
                  <c:v>7.053971062592144</c:v>
                </c:pt>
                <c:pt idx="335">
                  <c:v>7.061917710498369</c:v>
                </c:pt>
                <c:pt idx="336">
                  <c:v>7.075621149961693</c:v>
                </c:pt>
                <c:pt idx="337">
                  <c:v>7.105236988167036</c:v>
                </c:pt>
                <c:pt idx="338">
                  <c:v>7.11162770476364</c:v>
                </c:pt>
                <c:pt idx="339">
                  <c:v>7.127829093094942</c:v>
                </c:pt>
                <c:pt idx="340">
                  <c:v>7.135110867981689</c:v>
                </c:pt>
                <c:pt idx="341">
                  <c:v>7.135884139571306</c:v>
                </c:pt>
                <c:pt idx="342">
                  <c:v>7.14130162536999</c:v>
                </c:pt>
                <c:pt idx="343">
                  <c:v>7.14736993111707</c:v>
                </c:pt>
                <c:pt idx="344">
                  <c:v>7.150028201337435</c:v>
                </c:pt>
                <c:pt idx="345">
                  <c:v>7.166342348454291</c:v>
                </c:pt>
                <c:pt idx="346">
                  <c:v>7.22196368734677</c:v>
                </c:pt>
                <c:pt idx="347">
                  <c:v>7.255500678370884</c:v>
                </c:pt>
                <c:pt idx="348">
                  <c:v>7.259939512106895</c:v>
                </c:pt>
                <c:pt idx="349">
                  <c:v>7.264813745981522</c:v>
                </c:pt>
                <c:pt idx="350">
                  <c:v>7.268537479392275</c:v>
                </c:pt>
                <c:pt idx="351">
                  <c:v>7.27373483424438</c:v>
                </c:pt>
                <c:pt idx="352">
                  <c:v>7.288475244743895</c:v>
                </c:pt>
                <c:pt idx="353">
                  <c:v>7.292849868354089</c:v>
                </c:pt>
                <c:pt idx="354">
                  <c:v>7.29346302094303</c:v>
                </c:pt>
                <c:pt idx="355">
                  <c:v>7.298135916043945</c:v>
                </c:pt>
                <c:pt idx="356">
                  <c:v>7.30326231440549</c:v>
                </c:pt>
                <c:pt idx="357">
                  <c:v>7.307508356371223</c:v>
                </c:pt>
                <c:pt idx="358">
                  <c:v>7.318835563247303</c:v>
                </c:pt>
                <c:pt idx="359">
                  <c:v>7.337897992244078</c:v>
                </c:pt>
                <c:pt idx="360">
                  <c:v>7.349522472260041</c:v>
                </c:pt>
                <c:pt idx="361">
                  <c:v>7.360225284207784</c:v>
                </c:pt>
                <c:pt idx="362">
                  <c:v>7.378313621978072</c:v>
                </c:pt>
                <c:pt idx="363">
                  <c:v>7.380047991095764</c:v>
                </c:pt>
                <c:pt idx="364">
                  <c:v>7.383960394106691</c:v>
                </c:pt>
                <c:pt idx="365">
                  <c:v>7.387275834405864</c:v>
                </c:pt>
                <c:pt idx="366">
                  <c:v>7.402941664217924</c:v>
                </c:pt>
                <c:pt idx="367">
                  <c:v>7.417498725481093</c:v>
                </c:pt>
                <c:pt idx="368">
                  <c:v>7.427606653958616</c:v>
                </c:pt>
                <c:pt idx="369">
                  <c:v>7.44547276689867</c:v>
                </c:pt>
                <c:pt idx="370">
                  <c:v>7.449531885291711</c:v>
                </c:pt>
                <c:pt idx="371">
                  <c:v>7.4562956977717</c:v>
                </c:pt>
                <c:pt idx="372">
                  <c:v>7.456900146052028</c:v>
                </c:pt>
                <c:pt idx="373">
                  <c:v>7.501118786129881</c:v>
                </c:pt>
                <c:pt idx="374">
                  <c:v>7.519166045639683</c:v>
                </c:pt>
                <c:pt idx="375">
                  <c:v>7.562775765684627</c:v>
                </c:pt>
                <c:pt idx="376">
                  <c:v>7.591493254155246</c:v>
                </c:pt>
                <c:pt idx="377">
                  <c:v>7.620538996169239</c:v>
                </c:pt>
                <c:pt idx="378">
                  <c:v>7.667689904810007</c:v>
                </c:pt>
                <c:pt idx="379">
                  <c:v>7.70000391660254</c:v>
                </c:pt>
                <c:pt idx="380">
                  <c:v>7.702959599040586</c:v>
                </c:pt>
                <c:pt idx="381">
                  <c:v>7.724348920719102</c:v>
                </c:pt>
                <c:pt idx="382">
                  <c:v>7.725544974411854</c:v>
                </c:pt>
                <c:pt idx="383">
                  <c:v>7.744196204800263</c:v>
                </c:pt>
                <c:pt idx="384">
                  <c:v>7.751746949832112</c:v>
                </c:pt>
                <c:pt idx="385">
                  <c:v>7.765816499229229</c:v>
                </c:pt>
                <c:pt idx="386">
                  <c:v>7.800697427850222</c:v>
                </c:pt>
                <c:pt idx="387">
                  <c:v>7.804864731605075</c:v>
                </c:pt>
                <c:pt idx="388">
                  <c:v>7.840494254902206</c:v>
                </c:pt>
                <c:pt idx="389">
                  <c:v>7.926646718919082</c:v>
                </c:pt>
                <c:pt idx="390">
                  <c:v>7.93623942126206</c:v>
                </c:pt>
                <c:pt idx="391">
                  <c:v>7.93982900967055</c:v>
                </c:pt>
                <c:pt idx="392">
                  <c:v>7.950003277678967</c:v>
                </c:pt>
                <c:pt idx="393">
                  <c:v>7.957599514393176</c:v>
                </c:pt>
                <c:pt idx="394">
                  <c:v>7.966974666478591</c:v>
                </c:pt>
                <c:pt idx="395">
                  <c:v>7.97566569038727</c:v>
                </c:pt>
                <c:pt idx="396">
                  <c:v>7.993940606701582</c:v>
                </c:pt>
                <c:pt idx="397">
                  <c:v>8.00688500966196</c:v>
                </c:pt>
                <c:pt idx="398">
                  <c:v>8.027439143383175</c:v>
                </c:pt>
                <c:pt idx="399">
                  <c:v>8.0374362676208</c:v>
                </c:pt>
                <c:pt idx="400">
                  <c:v>8.068027087159448</c:v>
                </c:pt>
                <c:pt idx="401">
                  <c:v>8.106655849308852</c:v>
                </c:pt>
                <c:pt idx="402">
                  <c:v>8.126128992680648</c:v>
                </c:pt>
                <c:pt idx="403">
                  <c:v>8.127074883835741</c:v>
                </c:pt>
                <c:pt idx="404">
                  <c:v>8.137068241039143</c:v>
                </c:pt>
                <c:pt idx="405">
                  <c:v>8.141943016758848</c:v>
                </c:pt>
                <c:pt idx="406">
                  <c:v>8.150608818499424</c:v>
                </c:pt>
                <c:pt idx="407">
                  <c:v>8.181422179327352</c:v>
                </c:pt>
                <c:pt idx="408">
                  <c:v>8.192542781177253</c:v>
                </c:pt>
                <c:pt idx="409">
                  <c:v>8.251310419956247</c:v>
                </c:pt>
                <c:pt idx="410">
                  <c:v>8.29269733865452</c:v>
                </c:pt>
                <c:pt idx="411">
                  <c:v>8.306662327409824</c:v>
                </c:pt>
                <c:pt idx="412">
                  <c:v>8.332210468222705</c:v>
                </c:pt>
                <c:pt idx="413">
                  <c:v>8.35466443664281</c:v>
                </c:pt>
                <c:pt idx="414">
                  <c:v>8.40306120645714</c:v>
                </c:pt>
                <c:pt idx="415">
                  <c:v>8.441743999313207</c:v>
                </c:pt>
                <c:pt idx="416">
                  <c:v>8.491265704976003</c:v>
                </c:pt>
                <c:pt idx="417">
                  <c:v>8.502748112881352</c:v>
                </c:pt>
                <c:pt idx="418">
                  <c:v>8.50819232575591</c:v>
                </c:pt>
                <c:pt idx="419">
                  <c:v>8.547996407473548</c:v>
                </c:pt>
                <c:pt idx="420">
                  <c:v>8.55179431149797</c:v>
                </c:pt>
                <c:pt idx="421">
                  <c:v>8.60976377900096</c:v>
                </c:pt>
                <c:pt idx="422">
                  <c:v>8.635698791065568</c:v>
                </c:pt>
                <c:pt idx="423">
                  <c:v>8.644414354380254</c:v>
                </c:pt>
                <c:pt idx="424">
                  <c:v>8.645350141085418</c:v>
                </c:pt>
                <c:pt idx="425">
                  <c:v>8.649735971920821</c:v>
                </c:pt>
                <c:pt idx="426">
                  <c:v>8.658991810213017</c:v>
                </c:pt>
                <c:pt idx="427">
                  <c:v>8.681503447359523</c:v>
                </c:pt>
                <c:pt idx="428">
                  <c:v>8.703556594171114</c:v>
                </c:pt>
                <c:pt idx="429">
                  <c:v>8.71241292663039</c:v>
                </c:pt>
                <c:pt idx="430">
                  <c:v>8.753388562261042</c:v>
                </c:pt>
                <c:pt idx="431">
                  <c:v>8.753896161891273</c:v>
                </c:pt>
                <c:pt idx="432">
                  <c:v>8.782916832033272</c:v>
                </c:pt>
                <c:pt idx="433">
                  <c:v>8.80386542329015</c:v>
                </c:pt>
                <c:pt idx="434">
                  <c:v>8.85494751974173</c:v>
                </c:pt>
                <c:pt idx="435">
                  <c:v>8.858190035879674</c:v>
                </c:pt>
                <c:pt idx="436">
                  <c:v>8.860203152586702</c:v>
                </c:pt>
                <c:pt idx="437">
                  <c:v>8.867777106644867</c:v>
                </c:pt>
                <c:pt idx="438">
                  <c:v>8.88352251615627</c:v>
                </c:pt>
                <c:pt idx="439">
                  <c:v>8.919800780426468</c:v>
                </c:pt>
                <c:pt idx="440">
                  <c:v>8.92546669380968</c:v>
                </c:pt>
                <c:pt idx="441">
                  <c:v>8.967362554481656</c:v>
                </c:pt>
                <c:pt idx="442">
                  <c:v>8.987003526779355</c:v>
                </c:pt>
                <c:pt idx="443">
                  <c:v>8.988413340965912</c:v>
                </c:pt>
                <c:pt idx="444">
                  <c:v>8.990398558923155</c:v>
                </c:pt>
                <c:pt idx="445">
                  <c:v>9.000990007481625</c:v>
                </c:pt>
                <c:pt idx="446">
                  <c:v>9.030363539358</c:v>
                </c:pt>
                <c:pt idx="447">
                  <c:v>9.055384733571752</c:v>
                </c:pt>
                <c:pt idx="448">
                  <c:v>9.058809287179192</c:v>
                </c:pt>
                <c:pt idx="449">
                  <c:v>9.066620250775384</c:v>
                </c:pt>
                <c:pt idx="450">
                  <c:v>9.076181324837755</c:v>
                </c:pt>
                <c:pt idx="451">
                  <c:v>9.080291998943357</c:v>
                </c:pt>
                <c:pt idx="452">
                  <c:v>9.082350180727916</c:v>
                </c:pt>
                <c:pt idx="453">
                  <c:v>9.089471938081622</c:v>
                </c:pt>
                <c:pt idx="454">
                  <c:v>9.092847299454154</c:v>
                </c:pt>
                <c:pt idx="455">
                  <c:v>9.104180410156118</c:v>
                </c:pt>
                <c:pt idx="456">
                  <c:v>9.106842684077118</c:v>
                </c:pt>
                <c:pt idx="457">
                  <c:v>9.121497815726504</c:v>
                </c:pt>
                <c:pt idx="458">
                  <c:v>9.130533681194093</c:v>
                </c:pt>
                <c:pt idx="459">
                  <c:v>9.231870840696986</c:v>
                </c:pt>
                <c:pt idx="460">
                  <c:v>9.23544586364592</c:v>
                </c:pt>
                <c:pt idx="461">
                  <c:v>9.246783398429302</c:v>
                </c:pt>
                <c:pt idx="462">
                  <c:v>9.248040132951322</c:v>
                </c:pt>
                <c:pt idx="463">
                  <c:v>9.25278380114005</c:v>
                </c:pt>
                <c:pt idx="464">
                  <c:v>9.257580181770348</c:v>
                </c:pt>
                <c:pt idx="465">
                  <c:v>9.28181710459808</c:v>
                </c:pt>
                <c:pt idx="466">
                  <c:v>9.323577698692553</c:v>
                </c:pt>
                <c:pt idx="467">
                  <c:v>9.32870973916737</c:v>
                </c:pt>
                <c:pt idx="468">
                  <c:v>9.35564104691275</c:v>
                </c:pt>
                <c:pt idx="469">
                  <c:v>9.36682881503195</c:v>
                </c:pt>
                <c:pt idx="470">
                  <c:v>9.388475073750548</c:v>
                </c:pt>
                <c:pt idx="471">
                  <c:v>9.40292552239442</c:v>
                </c:pt>
                <c:pt idx="472">
                  <c:v>9.446370228610448</c:v>
                </c:pt>
                <c:pt idx="473">
                  <c:v>9.47284161335762</c:v>
                </c:pt>
                <c:pt idx="474">
                  <c:v>9.47573905413165</c:v>
                </c:pt>
                <c:pt idx="475">
                  <c:v>9.510678629268563</c:v>
                </c:pt>
                <c:pt idx="476">
                  <c:v>9.51789487928905</c:v>
                </c:pt>
                <c:pt idx="477">
                  <c:v>9.573340103436468</c:v>
                </c:pt>
                <c:pt idx="478">
                  <c:v>9.594081611550568</c:v>
                </c:pt>
                <c:pt idx="479">
                  <c:v>9.63060811890848</c:v>
                </c:pt>
                <c:pt idx="480">
                  <c:v>9.633719226963871</c:v>
                </c:pt>
                <c:pt idx="481">
                  <c:v>9.633888476856748</c:v>
                </c:pt>
                <c:pt idx="482">
                  <c:v>9.661260918758818</c:v>
                </c:pt>
                <c:pt idx="483">
                  <c:v>9.689133223117707</c:v>
                </c:pt>
                <c:pt idx="484">
                  <c:v>9.708256146720217</c:v>
                </c:pt>
                <c:pt idx="485">
                  <c:v>9.719591091189512</c:v>
                </c:pt>
                <c:pt idx="486">
                  <c:v>9.749196270430964</c:v>
                </c:pt>
                <c:pt idx="487">
                  <c:v>9.75039961544182</c:v>
                </c:pt>
                <c:pt idx="488">
                  <c:v>9.750845253600372</c:v>
                </c:pt>
                <c:pt idx="489">
                  <c:v>9.757371756665238</c:v>
                </c:pt>
                <c:pt idx="490">
                  <c:v>9.782621365940068</c:v>
                </c:pt>
                <c:pt idx="491">
                  <c:v>9.812921118709652</c:v>
                </c:pt>
                <c:pt idx="492">
                  <c:v>9.82179687374767</c:v>
                </c:pt>
                <c:pt idx="493">
                  <c:v>9.85470587258375</c:v>
                </c:pt>
                <c:pt idx="494">
                  <c:v>9.86263197881878</c:v>
                </c:pt>
                <c:pt idx="495">
                  <c:v>9.8665679385098</c:v>
                </c:pt>
                <c:pt idx="496">
                  <c:v>9.86970425008235</c:v>
                </c:pt>
                <c:pt idx="497">
                  <c:v>9.8753628490097</c:v>
                </c:pt>
                <c:pt idx="498">
                  <c:v>9.953778727082733</c:v>
                </c:pt>
                <c:pt idx="499">
                  <c:v>9.96830331697816</c:v>
                </c:pt>
              </c:numCache>
            </c:numRef>
          </c:xVal>
          <c:yVal>
            <c:numRef>
              <c:f>Sheet3!$C$2:$C$501</c:f>
              <c:numCache>
                <c:formatCode>General</c:formatCode>
                <c:ptCount val="50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1.0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1.0</c:v>
                </c:pt>
                <c:pt idx="99">
                  <c:v>0.0</c:v>
                </c:pt>
                <c:pt idx="100">
                  <c:v>0.0</c:v>
                </c:pt>
                <c:pt idx="101">
                  <c:v>0.0</c:v>
                </c:pt>
                <c:pt idx="102">
                  <c:v>0.0</c:v>
                </c:pt>
                <c:pt idx="103">
                  <c:v>0.0</c:v>
                </c:pt>
                <c:pt idx="104">
                  <c:v>0.0</c:v>
                </c:pt>
                <c:pt idx="105">
                  <c:v>0.0</c:v>
                </c:pt>
                <c:pt idx="106">
                  <c:v>0.0</c:v>
                </c:pt>
                <c:pt idx="107">
                  <c:v>0.0</c:v>
                </c:pt>
                <c:pt idx="108">
                  <c:v>0.0</c:v>
                </c:pt>
                <c:pt idx="109">
                  <c:v>0.0</c:v>
                </c:pt>
                <c:pt idx="110">
                  <c:v>1.0</c:v>
                </c:pt>
                <c:pt idx="111">
                  <c:v>0.0</c:v>
                </c:pt>
                <c:pt idx="112">
                  <c:v>0.0</c:v>
                </c:pt>
                <c:pt idx="113">
                  <c:v>0.0</c:v>
                </c:pt>
                <c:pt idx="114">
                  <c:v>0.0</c:v>
                </c:pt>
                <c:pt idx="115">
                  <c:v>0.0</c:v>
                </c:pt>
                <c:pt idx="116">
                  <c:v>0.0</c:v>
                </c:pt>
                <c:pt idx="117">
                  <c:v>0.0</c:v>
                </c:pt>
                <c:pt idx="118">
                  <c:v>0.0</c:v>
                </c:pt>
                <c:pt idx="119">
                  <c:v>0.0</c:v>
                </c:pt>
                <c:pt idx="120">
                  <c:v>0.0</c:v>
                </c:pt>
                <c:pt idx="121">
                  <c:v>1.0</c:v>
                </c:pt>
                <c:pt idx="122">
                  <c:v>0.0</c:v>
                </c:pt>
                <c:pt idx="123">
                  <c:v>1.0</c:v>
                </c:pt>
                <c:pt idx="124">
                  <c:v>1.0</c:v>
                </c:pt>
                <c:pt idx="125">
                  <c:v>1.0</c:v>
                </c:pt>
                <c:pt idx="126">
                  <c:v>0.0</c:v>
                </c:pt>
                <c:pt idx="127">
                  <c:v>0.0</c:v>
                </c:pt>
                <c:pt idx="128">
                  <c:v>0.0</c:v>
                </c:pt>
                <c:pt idx="129">
                  <c:v>0.0</c:v>
                </c:pt>
                <c:pt idx="130">
                  <c:v>0.0</c:v>
                </c:pt>
                <c:pt idx="131">
                  <c:v>0.0</c:v>
                </c:pt>
                <c:pt idx="132">
                  <c:v>1.0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1.0</c:v>
                </c:pt>
                <c:pt idx="151">
                  <c:v>0.0</c:v>
                </c:pt>
                <c:pt idx="152">
                  <c:v>0.0</c:v>
                </c:pt>
                <c:pt idx="153">
                  <c:v>0.0</c:v>
                </c:pt>
                <c:pt idx="154">
                  <c:v>0.0</c:v>
                </c:pt>
                <c:pt idx="155">
                  <c:v>0.0</c:v>
                </c:pt>
                <c:pt idx="156">
                  <c:v>0.0</c:v>
                </c:pt>
                <c:pt idx="157">
                  <c:v>0.0</c:v>
                </c:pt>
                <c:pt idx="158">
                  <c:v>0.0</c:v>
                </c:pt>
                <c:pt idx="159">
                  <c:v>1.0</c:v>
                </c:pt>
                <c:pt idx="160">
                  <c:v>0.0</c:v>
                </c:pt>
                <c:pt idx="161">
                  <c:v>0.0</c:v>
                </c:pt>
                <c:pt idx="162">
                  <c:v>0.0</c:v>
                </c:pt>
                <c:pt idx="163">
                  <c:v>0.0</c:v>
                </c:pt>
                <c:pt idx="164">
                  <c:v>0.0</c:v>
                </c:pt>
                <c:pt idx="165">
                  <c:v>0.0</c:v>
                </c:pt>
                <c:pt idx="166">
                  <c:v>0.0</c:v>
                </c:pt>
                <c:pt idx="167">
                  <c:v>0.0</c:v>
                </c:pt>
                <c:pt idx="168">
                  <c:v>1.0</c:v>
                </c:pt>
                <c:pt idx="169">
                  <c:v>0.0</c:v>
                </c:pt>
                <c:pt idx="170">
                  <c:v>1.0</c:v>
                </c:pt>
                <c:pt idx="171">
                  <c:v>1.0</c:v>
                </c:pt>
                <c:pt idx="172">
                  <c:v>0.0</c:v>
                </c:pt>
                <c:pt idx="173">
                  <c:v>0.0</c:v>
                </c:pt>
                <c:pt idx="174">
                  <c:v>0.0</c:v>
                </c:pt>
                <c:pt idx="175">
                  <c:v>0.0</c:v>
                </c:pt>
                <c:pt idx="176">
                  <c:v>1.0</c:v>
                </c:pt>
                <c:pt idx="177">
                  <c:v>0.0</c:v>
                </c:pt>
                <c:pt idx="178">
                  <c:v>0.0</c:v>
                </c:pt>
                <c:pt idx="179">
                  <c:v>0.0</c:v>
                </c:pt>
                <c:pt idx="180">
                  <c:v>0.0</c:v>
                </c:pt>
                <c:pt idx="181">
                  <c:v>0.0</c:v>
                </c:pt>
                <c:pt idx="182">
                  <c:v>0.0</c:v>
                </c:pt>
                <c:pt idx="183">
                  <c:v>1.0</c:v>
                </c:pt>
                <c:pt idx="184">
                  <c:v>0.0</c:v>
                </c:pt>
                <c:pt idx="185">
                  <c:v>0.0</c:v>
                </c:pt>
                <c:pt idx="186">
                  <c:v>0.0</c:v>
                </c:pt>
                <c:pt idx="187">
                  <c:v>0.0</c:v>
                </c:pt>
                <c:pt idx="188">
                  <c:v>0.0</c:v>
                </c:pt>
                <c:pt idx="189">
                  <c:v>0.0</c:v>
                </c:pt>
                <c:pt idx="190">
                  <c:v>1.0</c:v>
                </c:pt>
                <c:pt idx="191">
                  <c:v>1.0</c:v>
                </c:pt>
                <c:pt idx="192">
                  <c:v>0.0</c:v>
                </c:pt>
                <c:pt idx="193">
                  <c:v>1.0</c:v>
                </c:pt>
                <c:pt idx="194">
                  <c:v>1.0</c:v>
                </c:pt>
                <c:pt idx="195">
                  <c:v>0.0</c:v>
                </c:pt>
                <c:pt idx="196">
                  <c:v>0.0</c:v>
                </c:pt>
                <c:pt idx="197">
                  <c:v>1.0</c:v>
                </c:pt>
                <c:pt idx="198">
                  <c:v>1.0</c:v>
                </c:pt>
                <c:pt idx="199">
                  <c:v>1.0</c:v>
                </c:pt>
                <c:pt idx="200">
                  <c:v>0.0</c:v>
                </c:pt>
                <c:pt idx="201">
                  <c:v>1.0</c:v>
                </c:pt>
                <c:pt idx="202">
                  <c:v>0.0</c:v>
                </c:pt>
                <c:pt idx="203">
                  <c:v>0.0</c:v>
                </c:pt>
                <c:pt idx="204">
                  <c:v>0.0</c:v>
                </c:pt>
                <c:pt idx="205">
                  <c:v>0.0</c:v>
                </c:pt>
                <c:pt idx="206">
                  <c:v>1.0</c:v>
                </c:pt>
                <c:pt idx="207">
                  <c:v>0.0</c:v>
                </c:pt>
                <c:pt idx="208">
                  <c:v>1.0</c:v>
                </c:pt>
                <c:pt idx="209">
                  <c:v>0.0</c:v>
                </c:pt>
                <c:pt idx="210">
                  <c:v>0.0</c:v>
                </c:pt>
                <c:pt idx="211">
                  <c:v>1.0</c:v>
                </c:pt>
                <c:pt idx="212">
                  <c:v>1.0</c:v>
                </c:pt>
                <c:pt idx="213">
                  <c:v>1.0</c:v>
                </c:pt>
                <c:pt idx="214">
                  <c:v>0.0</c:v>
                </c:pt>
                <c:pt idx="215">
                  <c:v>0.0</c:v>
                </c:pt>
                <c:pt idx="216">
                  <c:v>0.0</c:v>
                </c:pt>
                <c:pt idx="217">
                  <c:v>0.0</c:v>
                </c:pt>
                <c:pt idx="218">
                  <c:v>1.0</c:v>
                </c:pt>
                <c:pt idx="219">
                  <c:v>0.0</c:v>
                </c:pt>
                <c:pt idx="220">
                  <c:v>0.0</c:v>
                </c:pt>
                <c:pt idx="221">
                  <c:v>1.0</c:v>
                </c:pt>
                <c:pt idx="222">
                  <c:v>1.0</c:v>
                </c:pt>
                <c:pt idx="223">
                  <c:v>1.0</c:v>
                </c:pt>
                <c:pt idx="224">
                  <c:v>1.0</c:v>
                </c:pt>
                <c:pt idx="225">
                  <c:v>1.0</c:v>
                </c:pt>
                <c:pt idx="226">
                  <c:v>0.0</c:v>
                </c:pt>
                <c:pt idx="227">
                  <c:v>1.0</c:v>
                </c:pt>
                <c:pt idx="228">
                  <c:v>0.0</c:v>
                </c:pt>
                <c:pt idx="229">
                  <c:v>0.0</c:v>
                </c:pt>
                <c:pt idx="230">
                  <c:v>1.0</c:v>
                </c:pt>
                <c:pt idx="231">
                  <c:v>0.0</c:v>
                </c:pt>
                <c:pt idx="232">
                  <c:v>0.0</c:v>
                </c:pt>
                <c:pt idx="233">
                  <c:v>0.0</c:v>
                </c:pt>
                <c:pt idx="234">
                  <c:v>0.0</c:v>
                </c:pt>
                <c:pt idx="235">
                  <c:v>1.0</c:v>
                </c:pt>
                <c:pt idx="236">
                  <c:v>1.0</c:v>
                </c:pt>
                <c:pt idx="237">
                  <c:v>1.0</c:v>
                </c:pt>
                <c:pt idx="238">
                  <c:v>1.0</c:v>
                </c:pt>
                <c:pt idx="239">
                  <c:v>0.0</c:v>
                </c:pt>
                <c:pt idx="240">
                  <c:v>0.0</c:v>
                </c:pt>
                <c:pt idx="241">
                  <c:v>1.0</c:v>
                </c:pt>
                <c:pt idx="242">
                  <c:v>0.0</c:v>
                </c:pt>
                <c:pt idx="243">
                  <c:v>1.0</c:v>
                </c:pt>
                <c:pt idx="244">
                  <c:v>0.0</c:v>
                </c:pt>
                <c:pt idx="245">
                  <c:v>0.0</c:v>
                </c:pt>
                <c:pt idx="246">
                  <c:v>1.0</c:v>
                </c:pt>
                <c:pt idx="247">
                  <c:v>1.0</c:v>
                </c:pt>
                <c:pt idx="248">
                  <c:v>0.0</c:v>
                </c:pt>
                <c:pt idx="249">
                  <c:v>0.0</c:v>
                </c:pt>
                <c:pt idx="250">
                  <c:v>1.0</c:v>
                </c:pt>
                <c:pt idx="251">
                  <c:v>1.0</c:v>
                </c:pt>
                <c:pt idx="252">
                  <c:v>1.0</c:v>
                </c:pt>
                <c:pt idx="253">
                  <c:v>0.0</c:v>
                </c:pt>
                <c:pt idx="254">
                  <c:v>1.0</c:v>
                </c:pt>
                <c:pt idx="255">
                  <c:v>1.0</c:v>
                </c:pt>
                <c:pt idx="256">
                  <c:v>1.0</c:v>
                </c:pt>
                <c:pt idx="257">
                  <c:v>1.0</c:v>
                </c:pt>
                <c:pt idx="258">
                  <c:v>0.0</c:v>
                </c:pt>
                <c:pt idx="259">
                  <c:v>1.0</c:v>
                </c:pt>
                <c:pt idx="260">
                  <c:v>0.0</c:v>
                </c:pt>
                <c:pt idx="261">
                  <c:v>1.0</c:v>
                </c:pt>
                <c:pt idx="262">
                  <c:v>0.0</c:v>
                </c:pt>
                <c:pt idx="263">
                  <c:v>0.0</c:v>
                </c:pt>
                <c:pt idx="264">
                  <c:v>1.0</c:v>
                </c:pt>
                <c:pt idx="265">
                  <c:v>1.0</c:v>
                </c:pt>
                <c:pt idx="266">
                  <c:v>1.0</c:v>
                </c:pt>
                <c:pt idx="267">
                  <c:v>1.0</c:v>
                </c:pt>
                <c:pt idx="268">
                  <c:v>1.0</c:v>
                </c:pt>
                <c:pt idx="269">
                  <c:v>1.0</c:v>
                </c:pt>
                <c:pt idx="270">
                  <c:v>0.0</c:v>
                </c:pt>
                <c:pt idx="271">
                  <c:v>0.0</c:v>
                </c:pt>
                <c:pt idx="272">
                  <c:v>0.0</c:v>
                </c:pt>
                <c:pt idx="273">
                  <c:v>0.0</c:v>
                </c:pt>
                <c:pt idx="274">
                  <c:v>1.0</c:v>
                </c:pt>
                <c:pt idx="275">
                  <c:v>1.0</c:v>
                </c:pt>
                <c:pt idx="276">
                  <c:v>1.0</c:v>
                </c:pt>
                <c:pt idx="277">
                  <c:v>0.0</c:v>
                </c:pt>
                <c:pt idx="278">
                  <c:v>0.0</c:v>
                </c:pt>
                <c:pt idx="279">
                  <c:v>1.0</c:v>
                </c:pt>
                <c:pt idx="280">
                  <c:v>1.0</c:v>
                </c:pt>
                <c:pt idx="281">
                  <c:v>1.0</c:v>
                </c:pt>
                <c:pt idx="282">
                  <c:v>1.0</c:v>
                </c:pt>
                <c:pt idx="283">
                  <c:v>1.0</c:v>
                </c:pt>
                <c:pt idx="284">
                  <c:v>1.0</c:v>
                </c:pt>
                <c:pt idx="285">
                  <c:v>1.0</c:v>
                </c:pt>
                <c:pt idx="286">
                  <c:v>0.0</c:v>
                </c:pt>
                <c:pt idx="287">
                  <c:v>1.0</c:v>
                </c:pt>
                <c:pt idx="288">
                  <c:v>0.0</c:v>
                </c:pt>
                <c:pt idx="289">
                  <c:v>0.0</c:v>
                </c:pt>
                <c:pt idx="290">
                  <c:v>1.0</c:v>
                </c:pt>
                <c:pt idx="291">
                  <c:v>0.0</c:v>
                </c:pt>
                <c:pt idx="292">
                  <c:v>0.0</c:v>
                </c:pt>
                <c:pt idx="293">
                  <c:v>0.0</c:v>
                </c:pt>
                <c:pt idx="294">
                  <c:v>1.0</c:v>
                </c:pt>
                <c:pt idx="295">
                  <c:v>1.0</c:v>
                </c:pt>
                <c:pt idx="296">
                  <c:v>1.0</c:v>
                </c:pt>
                <c:pt idx="297">
                  <c:v>1.0</c:v>
                </c:pt>
                <c:pt idx="298">
                  <c:v>0.0</c:v>
                </c:pt>
                <c:pt idx="299">
                  <c:v>0.0</c:v>
                </c:pt>
                <c:pt idx="300">
                  <c:v>1.0</c:v>
                </c:pt>
                <c:pt idx="301">
                  <c:v>1.0</c:v>
                </c:pt>
                <c:pt idx="302">
                  <c:v>1.0</c:v>
                </c:pt>
                <c:pt idx="303">
                  <c:v>1.0</c:v>
                </c:pt>
                <c:pt idx="304">
                  <c:v>1.0</c:v>
                </c:pt>
                <c:pt idx="305">
                  <c:v>0.0</c:v>
                </c:pt>
                <c:pt idx="306">
                  <c:v>1.0</c:v>
                </c:pt>
                <c:pt idx="307">
                  <c:v>1.0</c:v>
                </c:pt>
                <c:pt idx="308">
                  <c:v>1.0</c:v>
                </c:pt>
                <c:pt idx="309">
                  <c:v>0.0</c:v>
                </c:pt>
                <c:pt idx="310">
                  <c:v>1.0</c:v>
                </c:pt>
                <c:pt idx="311">
                  <c:v>1.0</c:v>
                </c:pt>
                <c:pt idx="312">
                  <c:v>0.0</c:v>
                </c:pt>
                <c:pt idx="313">
                  <c:v>1.0</c:v>
                </c:pt>
                <c:pt idx="314">
                  <c:v>1.0</c:v>
                </c:pt>
                <c:pt idx="315">
                  <c:v>1.0</c:v>
                </c:pt>
                <c:pt idx="316">
                  <c:v>1.0</c:v>
                </c:pt>
                <c:pt idx="317">
                  <c:v>1.0</c:v>
                </c:pt>
                <c:pt idx="318">
                  <c:v>1.0</c:v>
                </c:pt>
                <c:pt idx="319">
                  <c:v>0.0</c:v>
                </c:pt>
                <c:pt idx="320">
                  <c:v>1.0</c:v>
                </c:pt>
                <c:pt idx="321">
                  <c:v>1.0</c:v>
                </c:pt>
                <c:pt idx="322">
                  <c:v>1.0</c:v>
                </c:pt>
                <c:pt idx="323">
                  <c:v>0.0</c:v>
                </c:pt>
                <c:pt idx="324">
                  <c:v>1.0</c:v>
                </c:pt>
                <c:pt idx="325">
                  <c:v>1.0</c:v>
                </c:pt>
                <c:pt idx="326">
                  <c:v>1.0</c:v>
                </c:pt>
                <c:pt idx="327">
                  <c:v>1.0</c:v>
                </c:pt>
                <c:pt idx="328">
                  <c:v>0.0</c:v>
                </c:pt>
                <c:pt idx="329">
                  <c:v>1.0</c:v>
                </c:pt>
                <c:pt idx="330">
                  <c:v>0.0</c:v>
                </c:pt>
                <c:pt idx="331">
                  <c:v>1.0</c:v>
                </c:pt>
                <c:pt idx="332">
                  <c:v>1.0</c:v>
                </c:pt>
                <c:pt idx="333">
                  <c:v>1.0</c:v>
                </c:pt>
                <c:pt idx="334">
                  <c:v>1.0</c:v>
                </c:pt>
                <c:pt idx="335">
                  <c:v>1.0</c:v>
                </c:pt>
                <c:pt idx="336">
                  <c:v>1.0</c:v>
                </c:pt>
                <c:pt idx="337">
                  <c:v>0.0</c:v>
                </c:pt>
                <c:pt idx="338">
                  <c:v>1.0</c:v>
                </c:pt>
                <c:pt idx="339">
                  <c:v>1.0</c:v>
                </c:pt>
                <c:pt idx="340">
                  <c:v>1.0</c:v>
                </c:pt>
                <c:pt idx="341">
                  <c:v>1.0</c:v>
                </c:pt>
                <c:pt idx="342">
                  <c:v>1.0</c:v>
                </c:pt>
                <c:pt idx="343">
                  <c:v>1.0</c:v>
                </c:pt>
                <c:pt idx="344">
                  <c:v>1.0</c:v>
                </c:pt>
                <c:pt idx="345">
                  <c:v>1.0</c:v>
                </c:pt>
                <c:pt idx="346">
                  <c:v>1.0</c:v>
                </c:pt>
                <c:pt idx="347">
                  <c:v>1.0</c:v>
                </c:pt>
                <c:pt idx="348">
                  <c:v>1.0</c:v>
                </c:pt>
                <c:pt idx="349">
                  <c:v>0.0</c:v>
                </c:pt>
                <c:pt idx="350">
                  <c:v>1.0</c:v>
                </c:pt>
                <c:pt idx="351">
                  <c:v>0.0</c:v>
                </c:pt>
                <c:pt idx="352">
                  <c:v>1.0</c:v>
                </c:pt>
                <c:pt idx="353">
                  <c:v>1.0</c:v>
                </c:pt>
                <c:pt idx="354">
                  <c:v>1.0</c:v>
                </c:pt>
                <c:pt idx="355">
                  <c:v>1.0</c:v>
                </c:pt>
                <c:pt idx="356">
                  <c:v>0.0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pt idx="373">
                  <c:v>1.0</c:v>
                </c:pt>
                <c:pt idx="374">
                  <c:v>1.0</c:v>
                </c:pt>
                <c:pt idx="375">
                  <c:v>1.0</c:v>
                </c:pt>
                <c:pt idx="376">
                  <c:v>1.0</c:v>
                </c:pt>
                <c:pt idx="377">
                  <c:v>1.0</c:v>
                </c:pt>
                <c:pt idx="378">
                  <c:v>1.0</c:v>
                </c:pt>
                <c:pt idx="379">
                  <c:v>1.0</c:v>
                </c:pt>
                <c:pt idx="380">
                  <c:v>1.0</c:v>
                </c:pt>
                <c:pt idx="381">
                  <c:v>1.0</c:v>
                </c:pt>
                <c:pt idx="382">
                  <c:v>1.0</c:v>
                </c:pt>
                <c:pt idx="383">
                  <c:v>1.0</c:v>
                </c:pt>
                <c:pt idx="384">
                  <c:v>1.0</c:v>
                </c:pt>
                <c:pt idx="385">
                  <c:v>1.0</c:v>
                </c:pt>
                <c:pt idx="386">
                  <c:v>1.0</c:v>
                </c:pt>
                <c:pt idx="387">
                  <c:v>1.0</c:v>
                </c:pt>
                <c:pt idx="388">
                  <c:v>1.0</c:v>
                </c:pt>
                <c:pt idx="389">
                  <c:v>1.0</c:v>
                </c:pt>
                <c:pt idx="390">
                  <c:v>1.0</c:v>
                </c:pt>
                <c:pt idx="391">
                  <c:v>1.0</c:v>
                </c:pt>
                <c:pt idx="392">
                  <c:v>1.0</c:v>
                </c:pt>
                <c:pt idx="393">
                  <c:v>1.0</c:v>
                </c:pt>
                <c:pt idx="394">
                  <c:v>1.0</c:v>
                </c:pt>
                <c:pt idx="395">
                  <c:v>1.0</c:v>
                </c:pt>
                <c:pt idx="396">
                  <c:v>1.0</c:v>
                </c:pt>
                <c:pt idx="397">
                  <c:v>1.0</c:v>
                </c:pt>
                <c:pt idx="398">
                  <c:v>1.0</c:v>
                </c:pt>
                <c:pt idx="399">
                  <c:v>1.0</c:v>
                </c:pt>
                <c:pt idx="400">
                  <c:v>1.0</c:v>
                </c:pt>
                <c:pt idx="401">
                  <c:v>1.0</c:v>
                </c:pt>
                <c:pt idx="402">
                  <c:v>1.0</c:v>
                </c:pt>
                <c:pt idx="403">
                  <c:v>0.0</c:v>
                </c:pt>
                <c:pt idx="404">
                  <c:v>1.0</c:v>
                </c:pt>
                <c:pt idx="405">
                  <c:v>1.0</c:v>
                </c:pt>
                <c:pt idx="406">
                  <c:v>1.0</c:v>
                </c:pt>
                <c:pt idx="407">
                  <c:v>1.0</c:v>
                </c:pt>
                <c:pt idx="408">
                  <c:v>1.0</c:v>
                </c:pt>
                <c:pt idx="409">
                  <c:v>1.0</c:v>
                </c:pt>
                <c:pt idx="410">
                  <c:v>1.0</c:v>
                </c:pt>
                <c:pt idx="411">
                  <c:v>1.0</c:v>
                </c:pt>
                <c:pt idx="412">
                  <c:v>1.0</c:v>
                </c:pt>
                <c:pt idx="413">
                  <c:v>1.0</c:v>
                </c:pt>
                <c:pt idx="414">
                  <c:v>1.0</c:v>
                </c:pt>
                <c:pt idx="415">
                  <c:v>1.0</c:v>
                </c:pt>
                <c:pt idx="416">
                  <c:v>1.0</c:v>
                </c:pt>
                <c:pt idx="417">
                  <c:v>1.0</c:v>
                </c:pt>
                <c:pt idx="418">
                  <c:v>1.0</c:v>
                </c:pt>
                <c:pt idx="419">
                  <c:v>1.0</c:v>
                </c:pt>
                <c:pt idx="420">
                  <c:v>1.0</c:v>
                </c:pt>
                <c:pt idx="421">
                  <c:v>1.0</c:v>
                </c:pt>
                <c:pt idx="422">
                  <c:v>1.0</c:v>
                </c:pt>
                <c:pt idx="423">
                  <c:v>1.0</c:v>
                </c:pt>
                <c:pt idx="424">
                  <c:v>1.0</c:v>
                </c:pt>
                <c:pt idx="425">
                  <c:v>1.0</c:v>
                </c:pt>
                <c:pt idx="426">
                  <c:v>1.0</c:v>
                </c:pt>
                <c:pt idx="427">
                  <c:v>1.0</c:v>
                </c:pt>
                <c:pt idx="428">
                  <c:v>1.0</c:v>
                </c:pt>
                <c:pt idx="429">
                  <c:v>1.0</c:v>
                </c:pt>
                <c:pt idx="430">
                  <c:v>1.0</c:v>
                </c:pt>
                <c:pt idx="431">
                  <c:v>1.0</c:v>
                </c:pt>
                <c:pt idx="432">
                  <c:v>1.0</c:v>
                </c:pt>
                <c:pt idx="433">
                  <c:v>1.0</c:v>
                </c:pt>
                <c:pt idx="434">
                  <c:v>1.0</c:v>
                </c:pt>
                <c:pt idx="435">
                  <c:v>1.0</c:v>
                </c:pt>
                <c:pt idx="436">
                  <c:v>1.0</c:v>
                </c:pt>
                <c:pt idx="437">
                  <c:v>1.0</c:v>
                </c:pt>
                <c:pt idx="438">
                  <c:v>1.0</c:v>
                </c:pt>
                <c:pt idx="439">
                  <c:v>1.0</c:v>
                </c:pt>
                <c:pt idx="440">
                  <c:v>1.0</c:v>
                </c:pt>
                <c:pt idx="441">
                  <c:v>1.0</c:v>
                </c:pt>
                <c:pt idx="442">
                  <c:v>1.0</c:v>
                </c:pt>
                <c:pt idx="443">
                  <c:v>1.0</c:v>
                </c:pt>
                <c:pt idx="444">
                  <c:v>1.0</c:v>
                </c:pt>
                <c:pt idx="445">
                  <c:v>1.0</c:v>
                </c:pt>
                <c:pt idx="446">
                  <c:v>1.0</c:v>
                </c:pt>
                <c:pt idx="447">
                  <c:v>1.0</c:v>
                </c:pt>
                <c:pt idx="448">
                  <c:v>1.0</c:v>
                </c:pt>
                <c:pt idx="449">
                  <c:v>1.0</c:v>
                </c:pt>
                <c:pt idx="450">
                  <c:v>0.0</c:v>
                </c:pt>
                <c:pt idx="451">
                  <c:v>1.0</c:v>
                </c:pt>
                <c:pt idx="452">
                  <c:v>1.0</c:v>
                </c:pt>
                <c:pt idx="453">
                  <c:v>1.0</c:v>
                </c:pt>
                <c:pt idx="454">
                  <c:v>1.0</c:v>
                </c:pt>
                <c:pt idx="455">
                  <c:v>1.0</c:v>
                </c:pt>
                <c:pt idx="456">
                  <c:v>1.0</c:v>
                </c:pt>
                <c:pt idx="457">
                  <c:v>1.0</c:v>
                </c:pt>
                <c:pt idx="458">
                  <c:v>1.0</c:v>
                </c:pt>
                <c:pt idx="459">
                  <c:v>1.0</c:v>
                </c:pt>
                <c:pt idx="460">
                  <c:v>1.0</c:v>
                </c:pt>
                <c:pt idx="461">
                  <c:v>1.0</c:v>
                </c:pt>
                <c:pt idx="462">
                  <c:v>1.0</c:v>
                </c:pt>
                <c:pt idx="463">
                  <c:v>1.0</c:v>
                </c:pt>
                <c:pt idx="464">
                  <c:v>1.0</c:v>
                </c:pt>
                <c:pt idx="465">
                  <c:v>1.0</c:v>
                </c:pt>
                <c:pt idx="466">
                  <c:v>1.0</c:v>
                </c:pt>
                <c:pt idx="467">
                  <c:v>1.0</c:v>
                </c:pt>
                <c:pt idx="468">
                  <c:v>1.0</c:v>
                </c:pt>
                <c:pt idx="469">
                  <c:v>1.0</c:v>
                </c:pt>
                <c:pt idx="470">
                  <c:v>1.0</c:v>
                </c:pt>
                <c:pt idx="471">
                  <c:v>1.0</c:v>
                </c:pt>
                <c:pt idx="472">
                  <c:v>1.0</c:v>
                </c:pt>
                <c:pt idx="473">
                  <c:v>1.0</c:v>
                </c:pt>
                <c:pt idx="474">
                  <c:v>1.0</c:v>
                </c:pt>
                <c:pt idx="475">
                  <c:v>1.0</c:v>
                </c:pt>
                <c:pt idx="476">
                  <c:v>0.0</c:v>
                </c:pt>
                <c:pt idx="477">
                  <c:v>1.0</c:v>
                </c:pt>
                <c:pt idx="478">
                  <c:v>1.0</c:v>
                </c:pt>
                <c:pt idx="479">
                  <c:v>1.0</c:v>
                </c:pt>
                <c:pt idx="480">
                  <c:v>1.0</c:v>
                </c:pt>
                <c:pt idx="481">
                  <c:v>1.0</c:v>
                </c:pt>
                <c:pt idx="482">
                  <c:v>1.0</c:v>
                </c:pt>
                <c:pt idx="483">
                  <c:v>1.0</c:v>
                </c:pt>
                <c:pt idx="484">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numCache>
            </c:numRef>
          </c:yVal>
          <c:smooth val="0"/>
        </c:ser>
        <c:dLbls>
          <c:showLegendKey val="0"/>
          <c:showVal val="0"/>
          <c:showCatName val="0"/>
          <c:showSerName val="0"/>
          <c:showPercent val="0"/>
          <c:showBubbleSize val="0"/>
        </c:dLbls>
        <c:axId val="-2049161584"/>
        <c:axId val="-2049159584"/>
      </c:scatterChart>
      <c:valAx>
        <c:axId val="-2049161584"/>
        <c:scaling>
          <c:orientation val="minMax"/>
          <c:max val="10.0"/>
        </c:scaling>
        <c:delete val="0"/>
        <c:axPos val="b"/>
        <c:numFmt formatCode="General" sourceLinked="1"/>
        <c:majorTickMark val="out"/>
        <c:minorTickMark val="none"/>
        <c:tickLblPos val="nextTo"/>
        <c:crossAx val="-2049159584"/>
        <c:crosses val="autoZero"/>
        <c:crossBetween val="midCat"/>
      </c:valAx>
      <c:valAx>
        <c:axId val="-2049159584"/>
        <c:scaling>
          <c:orientation val="minMax"/>
        </c:scaling>
        <c:delete val="0"/>
        <c:axPos val="l"/>
        <c:majorGridlines/>
        <c:numFmt formatCode="General" sourceLinked="1"/>
        <c:majorTickMark val="out"/>
        <c:minorTickMark val="none"/>
        <c:tickLblPos val="nextTo"/>
        <c:crossAx val="-204916158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Sheet3!$C$1</c:f>
              <c:strCache>
                <c:ptCount val="1"/>
                <c:pt idx="0">
                  <c:v>y</c:v>
                </c:pt>
              </c:strCache>
            </c:strRef>
          </c:tx>
          <c:spPr>
            <a:ln w="28575">
              <a:noFill/>
            </a:ln>
          </c:spPr>
          <c:trendline>
            <c:trendlineType val="linear"/>
            <c:dispRSqr val="0"/>
            <c:dispEq val="0"/>
          </c:trendline>
          <c:xVal>
            <c:numRef>
              <c:f>Sheet3!$A$2:$A$501</c:f>
              <c:numCache>
                <c:formatCode>General</c:formatCode>
                <c:ptCount val="500"/>
                <c:pt idx="0">
                  <c:v>0.00602979156926864</c:v>
                </c:pt>
                <c:pt idx="1">
                  <c:v>0.0284246614871053</c:v>
                </c:pt>
                <c:pt idx="2">
                  <c:v>0.040302066001341</c:v>
                </c:pt>
                <c:pt idx="3">
                  <c:v>0.0443678596034381</c:v>
                </c:pt>
                <c:pt idx="4">
                  <c:v>0.0737387617733388</c:v>
                </c:pt>
                <c:pt idx="5">
                  <c:v>0.116132746342421</c:v>
                </c:pt>
                <c:pt idx="6">
                  <c:v>0.118350254433524</c:v>
                </c:pt>
                <c:pt idx="7">
                  <c:v>0.118784747879186</c:v>
                </c:pt>
                <c:pt idx="8">
                  <c:v>0.15275890816022</c:v>
                </c:pt>
                <c:pt idx="9">
                  <c:v>0.153431276166156</c:v>
                </c:pt>
                <c:pt idx="10">
                  <c:v>0.171457744808547</c:v>
                </c:pt>
                <c:pt idx="11">
                  <c:v>0.19065186985868</c:v>
                </c:pt>
                <c:pt idx="12">
                  <c:v>0.244323612771602</c:v>
                </c:pt>
                <c:pt idx="13">
                  <c:v>0.253653558317071</c:v>
                </c:pt>
                <c:pt idx="14">
                  <c:v>0.269794792923426</c:v>
                </c:pt>
                <c:pt idx="15">
                  <c:v>0.316372445907097</c:v>
                </c:pt>
                <c:pt idx="16">
                  <c:v>0.322497944796354</c:v>
                </c:pt>
                <c:pt idx="17">
                  <c:v>0.349976659992238</c:v>
                </c:pt>
                <c:pt idx="18">
                  <c:v>0.398751800711903</c:v>
                </c:pt>
                <c:pt idx="19">
                  <c:v>0.42476326624109</c:v>
                </c:pt>
                <c:pt idx="20">
                  <c:v>0.45019515723673</c:v>
                </c:pt>
                <c:pt idx="21">
                  <c:v>0.481955724401806</c:v>
                </c:pt>
                <c:pt idx="22">
                  <c:v>0.512189334872701</c:v>
                </c:pt>
                <c:pt idx="23">
                  <c:v>0.52910135057017</c:v>
                </c:pt>
                <c:pt idx="24">
                  <c:v>0.529789838351588</c:v>
                </c:pt>
                <c:pt idx="25">
                  <c:v>0.55835144740243</c:v>
                </c:pt>
                <c:pt idx="26">
                  <c:v>0.586750750469669</c:v>
                </c:pt>
                <c:pt idx="27">
                  <c:v>0.603398863664474</c:v>
                </c:pt>
                <c:pt idx="28">
                  <c:v>0.604522590946718</c:v>
                </c:pt>
                <c:pt idx="29">
                  <c:v>0.608959827637917</c:v>
                </c:pt>
                <c:pt idx="30">
                  <c:v>0.655808292217249</c:v>
                </c:pt>
                <c:pt idx="31">
                  <c:v>0.65677989011036</c:v>
                </c:pt>
                <c:pt idx="32">
                  <c:v>0.659858664452121</c:v>
                </c:pt>
                <c:pt idx="33">
                  <c:v>0.712155453549249</c:v>
                </c:pt>
                <c:pt idx="34">
                  <c:v>0.734239520786443</c:v>
                </c:pt>
                <c:pt idx="35">
                  <c:v>0.738168542869198</c:v>
                </c:pt>
                <c:pt idx="36">
                  <c:v>0.77582011200419</c:v>
                </c:pt>
                <c:pt idx="37">
                  <c:v>0.806659011728598</c:v>
                </c:pt>
                <c:pt idx="38">
                  <c:v>0.830213008463847</c:v>
                </c:pt>
                <c:pt idx="39">
                  <c:v>0.86361135691677</c:v>
                </c:pt>
                <c:pt idx="40">
                  <c:v>0.883681391349231</c:v>
                </c:pt>
                <c:pt idx="41">
                  <c:v>0.891417135655609</c:v>
                </c:pt>
                <c:pt idx="42">
                  <c:v>0.907712798745974</c:v>
                </c:pt>
                <c:pt idx="43">
                  <c:v>0.910741647415564</c:v>
                </c:pt>
                <c:pt idx="44">
                  <c:v>0.913025964687715</c:v>
                </c:pt>
                <c:pt idx="45">
                  <c:v>0.956972644368564</c:v>
                </c:pt>
                <c:pt idx="46">
                  <c:v>0.975437556972496</c:v>
                </c:pt>
                <c:pt idx="47">
                  <c:v>0.982878112325577</c:v>
                </c:pt>
                <c:pt idx="48">
                  <c:v>1.031015252886122</c:v>
                </c:pt>
                <c:pt idx="49">
                  <c:v>1.095958100158914</c:v>
                </c:pt>
                <c:pt idx="50">
                  <c:v>1.151728799078022</c:v>
                </c:pt>
                <c:pt idx="51">
                  <c:v>1.171441313332266</c:v>
                </c:pt>
                <c:pt idx="52">
                  <c:v>1.180440219704298</c:v>
                </c:pt>
                <c:pt idx="53">
                  <c:v>1.194993029417858</c:v>
                </c:pt>
                <c:pt idx="54">
                  <c:v>1.201560318350665</c:v>
                </c:pt>
                <c:pt idx="55">
                  <c:v>1.209160822797442</c:v>
                </c:pt>
                <c:pt idx="56">
                  <c:v>1.260673035977544</c:v>
                </c:pt>
                <c:pt idx="57">
                  <c:v>1.266009008941582</c:v>
                </c:pt>
                <c:pt idx="58">
                  <c:v>1.343174762723311</c:v>
                </c:pt>
                <c:pt idx="59">
                  <c:v>1.358165412532228</c:v>
                </c:pt>
                <c:pt idx="60">
                  <c:v>1.386041935448818</c:v>
                </c:pt>
                <c:pt idx="61">
                  <c:v>1.41358358586362</c:v>
                </c:pt>
                <c:pt idx="62">
                  <c:v>1.43883753251179</c:v>
                </c:pt>
                <c:pt idx="63">
                  <c:v>1.439644457497804</c:v>
                </c:pt>
                <c:pt idx="64">
                  <c:v>1.448313788111681</c:v>
                </c:pt>
                <c:pt idx="65">
                  <c:v>1.45638664010026</c:v>
                </c:pt>
                <c:pt idx="66">
                  <c:v>1.460859939511335</c:v>
                </c:pt>
                <c:pt idx="67">
                  <c:v>1.483556717671491</c:v>
                </c:pt>
                <c:pt idx="68">
                  <c:v>1.52517428124883</c:v>
                </c:pt>
                <c:pt idx="69">
                  <c:v>1.53693393843098</c:v>
                </c:pt>
                <c:pt idx="70">
                  <c:v>1.569459647246734</c:v>
                </c:pt>
                <c:pt idx="71">
                  <c:v>1.575415741041707</c:v>
                </c:pt>
                <c:pt idx="72">
                  <c:v>1.646130252364237</c:v>
                </c:pt>
                <c:pt idx="73">
                  <c:v>1.689248993646936</c:v>
                </c:pt>
                <c:pt idx="74">
                  <c:v>1.689710407252802</c:v>
                </c:pt>
                <c:pt idx="75">
                  <c:v>1.769725415392187</c:v>
                </c:pt>
                <c:pt idx="76">
                  <c:v>1.785045311030578</c:v>
                </c:pt>
                <c:pt idx="77">
                  <c:v>1.817634694184665</c:v>
                </c:pt>
                <c:pt idx="78">
                  <c:v>1.838943794214492</c:v>
                </c:pt>
                <c:pt idx="79">
                  <c:v>1.907315245715795</c:v>
                </c:pt>
                <c:pt idx="80">
                  <c:v>1.912149253115061</c:v>
                </c:pt>
                <c:pt idx="81">
                  <c:v>1.922467796308558</c:v>
                </c:pt>
                <c:pt idx="82">
                  <c:v>1.937514277552834</c:v>
                </c:pt>
                <c:pt idx="83">
                  <c:v>1.96664747918961</c:v>
                </c:pt>
                <c:pt idx="84">
                  <c:v>1.99210472026386</c:v>
                </c:pt>
                <c:pt idx="85">
                  <c:v>2.009440280789443</c:v>
                </c:pt>
                <c:pt idx="86">
                  <c:v>2.024636470033991</c:v>
                </c:pt>
                <c:pt idx="87">
                  <c:v>2.034985932854123</c:v>
                </c:pt>
                <c:pt idx="88">
                  <c:v>2.035530055593853</c:v>
                </c:pt>
                <c:pt idx="89">
                  <c:v>2.049392982538349</c:v>
                </c:pt>
                <c:pt idx="90">
                  <c:v>2.050382313036323</c:v>
                </c:pt>
                <c:pt idx="91">
                  <c:v>2.050720969633499</c:v>
                </c:pt>
                <c:pt idx="92">
                  <c:v>2.060569201958655</c:v>
                </c:pt>
                <c:pt idx="93">
                  <c:v>2.065790163848558</c:v>
                </c:pt>
                <c:pt idx="94">
                  <c:v>2.08202587392563</c:v>
                </c:pt>
                <c:pt idx="95">
                  <c:v>2.101567208738185</c:v>
                </c:pt>
                <c:pt idx="96">
                  <c:v>2.112979694427539</c:v>
                </c:pt>
                <c:pt idx="97">
                  <c:v>2.131172713199156</c:v>
                </c:pt>
                <c:pt idx="98">
                  <c:v>2.147627829181628</c:v>
                </c:pt>
                <c:pt idx="99">
                  <c:v>2.147858821044033</c:v>
                </c:pt>
                <c:pt idx="100">
                  <c:v>2.212671835031941</c:v>
                </c:pt>
                <c:pt idx="101">
                  <c:v>2.21456730156046</c:v>
                </c:pt>
                <c:pt idx="102">
                  <c:v>2.258187919092864</c:v>
                </c:pt>
                <c:pt idx="103">
                  <c:v>2.27280494362116</c:v>
                </c:pt>
                <c:pt idx="104">
                  <c:v>2.285457180964157</c:v>
                </c:pt>
                <c:pt idx="105">
                  <c:v>2.289389370227942</c:v>
                </c:pt>
                <c:pt idx="106">
                  <c:v>2.303614152050416</c:v>
                </c:pt>
                <c:pt idx="107">
                  <c:v>2.31609905653776</c:v>
                </c:pt>
                <c:pt idx="108">
                  <c:v>2.320390670623746</c:v>
                </c:pt>
                <c:pt idx="109">
                  <c:v>2.343200157116545</c:v>
                </c:pt>
                <c:pt idx="110">
                  <c:v>2.379341389842608</c:v>
                </c:pt>
                <c:pt idx="111">
                  <c:v>2.412988348675311</c:v>
                </c:pt>
                <c:pt idx="112">
                  <c:v>2.430270369018412</c:v>
                </c:pt>
                <c:pt idx="113">
                  <c:v>2.448824486838783</c:v>
                </c:pt>
                <c:pt idx="114">
                  <c:v>2.48748758928012</c:v>
                </c:pt>
                <c:pt idx="115">
                  <c:v>2.506383294760168</c:v>
                </c:pt>
                <c:pt idx="116">
                  <c:v>2.518237486925718</c:v>
                </c:pt>
                <c:pt idx="117">
                  <c:v>2.532508581464207</c:v>
                </c:pt>
                <c:pt idx="118">
                  <c:v>2.533475891578758</c:v>
                </c:pt>
                <c:pt idx="119">
                  <c:v>2.545235739503277</c:v>
                </c:pt>
                <c:pt idx="120">
                  <c:v>2.551739040967756</c:v>
                </c:pt>
                <c:pt idx="121">
                  <c:v>2.562375099235862</c:v>
                </c:pt>
                <c:pt idx="122">
                  <c:v>2.584156713132084</c:v>
                </c:pt>
                <c:pt idx="123">
                  <c:v>2.629863171281244</c:v>
                </c:pt>
                <c:pt idx="124">
                  <c:v>2.638269905745345</c:v>
                </c:pt>
                <c:pt idx="125">
                  <c:v>2.656481436961586</c:v>
                </c:pt>
                <c:pt idx="126">
                  <c:v>2.735145983870355</c:v>
                </c:pt>
                <c:pt idx="127">
                  <c:v>2.765153256217005</c:v>
                </c:pt>
                <c:pt idx="128">
                  <c:v>2.794008463639033</c:v>
                </c:pt>
                <c:pt idx="129">
                  <c:v>2.79960594188509</c:v>
                </c:pt>
                <c:pt idx="130">
                  <c:v>2.803459190030493</c:v>
                </c:pt>
                <c:pt idx="131">
                  <c:v>2.816447462259092</c:v>
                </c:pt>
                <c:pt idx="132">
                  <c:v>2.847200058102897</c:v>
                </c:pt>
                <c:pt idx="133">
                  <c:v>2.916515416281318</c:v>
                </c:pt>
                <c:pt idx="134">
                  <c:v>2.940823091267248</c:v>
                </c:pt>
                <c:pt idx="135">
                  <c:v>2.948750242292717</c:v>
                </c:pt>
                <c:pt idx="136">
                  <c:v>2.95396903209034</c:v>
                </c:pt>
                <c:pt idx="137">
                  <c:v>2.991000929135703</c:v>
                </c:pt>
                <c:pt idx="138">
                  <c:v>3.012522053414777</c:v>
                </c:pt>
                <c:pt idx="139">
                  <c:v>3.037789175662722</c:v>
                </c:pt>
                <c:pt idx="140">
                  <c:v>3.050347477620514</c:v>
                </c:pt>
                <c:pt idx="141">
                  <c:v>3.087862101495777</c:v>
                </c:pt>
                <c:pt idx="142">
                  <c:v>3.11723013140093</c:v>
                </c:pt>
                <c:pt idx="143">
                  <c:v>3.129644273563335</c:v>
                </c:pt>
                <c:pt idx="144">
                  <c:v>3.130654077623369</c:v>
                </c:pt>
                <c:pt idx="145">
                  <c:v>3.147568334002149</c:v>
                </c:pt>
                <c:pt idx="146">
                  <c:v>3.162662236569984</c:v>
                </c:pt>
                <c:pt idx="147">
                  <c:v>3.163369377212828</c:v>
                </c:pt>
                <c:pt idx="148">
                  <c:v>3.167610846017177</c:v>
                </c:pt>
                <c:pt idx="149">
                  <c:v>3.189460683151839</c:v>
                </c:pt>
                <c:pt idx="150">
                  <c:v>3.19753168534862</c:v>
                </c:pt>
                <c:pt idx="151">
                  <c:v>3.197887755777443</c:v>
                </c:pt>
                <c:pt idx="152">
                  <c:v>3.21743927454321</c:v>
                </c:pt>
                <c:pt idx="153">
                  <c:v>3.269303259159478</c:v>
                </c:pt>
                <c:pt idx="154">
                  <c:v>3.303065918762345</c:v>
                </c:pt>
                <c:pt idx="155">
                  <c:v>3.304402358583092</c:v>
                </c:pt>
                <c:pt idx="156">
                  <c:v>3.346072245770613</c:v>
                </c:pt>
                <c:pt idx="157">
                  <c:v>3.348352194050347</c:v>
                </c:pt>
                <c:pt idx="158">
                  <c:v>3.4410354674334</c:v>
                </c:pt>
                <c:pt idx="159">
                  <c:v>3.442043129683194</c:v>
                </c:pt>
                <c:pt idx="160">
                  <c:v>3.496831071075057</c:v>
                </c:pt>
                <c:pt idx="161">
                  <c:v>3.498077070198747</c:v>
                </c:pt>
                <c:pt idx="162">
                  <c:v>3.50784677224095</c:v>
                </c:pt>
                <c:pt idx="163">
                  <c:v>3.545782934170447</c:v>
                </c:pt>
                <c:pt idx="164">
                  <c:v>3.551699721825345</c:v>
                </c:pt>
                <c:pt idx="165">
                  <c:v>3.559243045215528</c:v>
                </c:pt>
                <c:pt idx="166">
                  <c:v>3.597194771734343</c:v>
                </c:pt>
                <c:pt idx="167">
                  <c:v>3.601683246701888</c:v>
                </c:pt>
                <c:pt idx="168">
                  <c:v>3.627995946309553</c:v>
                </c:pt>
                <c:pt idx="169">
                  <c:v>3.675191077682923</c:v>
                </c:pt>
                <c:pt idx="170">
                  <c:v>3.686572365159418</c:v>
                </c:pt>
                <c:pt idx="171">
                  <c:v>3.6887046051844</c:v>
                </c:pt>
                <c:pt idx="172">
                  <c:v>3.7451499175865</c:v>
                </c:pt>
                <c:pt idx="173">
                  <c:v>3.764485909577528</c:v>
                </c:pt>
                <c:pt idx="174">
                  <c:v>3.783329393228825</c:v>
                </c:pt>
                <c:pt idx="175">
                  <c:v>3.823081344788548</c:v>
                </c:pt>
                <c:pt idx="176">
                  <c:v>3.8483273475996</c:v>
                </c:pt>
                <c:pt idx="177">
                  <c:v>3.876886901209957</c:v>
                </c:pt>
                <c:pt idx="178">
                  <c:v>3.89298468528602</c:v>
                </c:pt>
                <c:pt idx="179">
                  <c:v>3.898212591494694</c:v>
                </c:pt>
                <c:pt idx="180">
                  <c:v>3.916698616503725</c:v>
                </c:pt>
                <c:pt idx="181">
                  <c:v>3.938152603942928</c:v>
                </c:pt>
                <c:pt idx="182">
                  <c:v>3.951679804896537</c:v>
                </c:pt>
                <c:pt idx="183">
                  <c:v>3.976205253464057</c:v>
                </c:pt>
                <c:pt idx="184">
                  <c:v>3.977324178805586</c:v>
                </c:pt>
                <c:pt idx="185">
                  <c:v>3.986673504960403</c:v>
                </c:pt>
                <c:pt idx="186">
                  <c:v>3.998944572226541</c:v>
                </c:pt>
                <c:pt idx="187">
                  <c:v>4.011498909582434</c:v>
                </c:pt>
                <c:pt idx="188">
                  <c:v>4.02866628927943</c:v>
                </c:pt>
                <c:pt idx="189">
                  <c:v>4.053269611519318</c:v>
                </c:pt>
                <c:pt idx="190">
                  <c:v>4.056582934598048</c:v>
                </c:pt>
                <c:pt idx="191">
                  <c:v>4.070635151175361</c:v>
                </c:pt>
                <c:pt idx="192">
                  <c:v>4.110130833738562</c:v>
                </c:pt>
                <c:pt idx="193">
                  <c:v>4.12054739306384</c:v>
                </c:pt>
                <c:pt idx="194">
                  <c:v>4.126165841727327</c:v>
                </c:pt>
                <c:pt idx="195">
                  <c:v>4.151623896645633</c:v>
                </c:pt>
                <c:pt idx="196">
                  <c:v>4.182842653767445</c:v>
                </c:pt>
                <c:pt idx="197">
                  <c:v>4.187075920440704</c:v>
                </c:pt>
                <c:pt idx="198">
                  <c:v>4.223264642149749</c:v>
                </c:pt>
                <c:pt idx="199">
                  <c:v>4.253871754267942</c:v>
                </c:pt>
                <c:pt idx="200">
                  <c:v>4.30145961705763</c:v>
                </c:pt>
                <c:pt idx="201">
                  <c:v>4.352325938351698</c:v>
                </c:pt>
                <c:pt idx="202">
                  <c:v>4.366814009912504</c:v>
                </c:pt>
                <c:pt idx="203">
                  <c:v>4.375027012803537</c:v>
                </c:pt>
                <c:pt idx="204">
                  <c:v>4.3792861255739</c:v>
                </c:pt>
                <c:pt idx="205">
                  <c:v>4.38327236817111</c:v>
                </c:pt>
                <c:pt idx="206">
                  <c:v>4.390530104012296</c:v>
                </c:pt>
                <c:pt idx="207">
                  <c:v>4.395338805519588</c:v>
                </c:pt>
                <c:pt idx="208">
                  <c:v>4.400185125878577</c:v>
                </c:pt>
                <c:pt idx="209">
                  <c:v>4.433523575905586</c:v>
                </c:pt>
                <c:pt idx="210">
                  <c:v>4.454147516118284</c:v>
                </c:pt>
                <c:pt idx="211">
                  <c:v>4.488068777508937</c:v>
                </c:pt>
                <c:pt idx="212">
                  <c:v>4.489134433113192</c:v>
                </c:pt>
                <c:pt idx="213">
                  <c:v>4.49020271305043</c:v>
                </c:pt>
                <c:pt idx="214">
                  <c:v>4.54926978583255</c:v>
                </c:pt>
                <c:pt idx="215">
                  <c:v>4.608931951077927</c:v>
                </c:pt>
                <c:pt idx="216">
                  <c:v>4.635170487401742</c:v>
                </c:pt>
                <c:pt idx="217">
                  <c:v>4.743884063880905</c:v>
                </c:pt>
                <c:pt idx="218">
                  <c:v>4.761078426642991</c:v>
                </c:pt>
                <c:pt idx="219">
                  <c:v>4.830739206975105</c:v>
                </c:pt>
                <c:pt idx="220">
                  <c:v>4.836531637727194</c:v>
                </c:pt>
                <c:pt idx="221">
                  <c:v>4.911988356432177</c:v>
                </c:pt>
                <c:pt idx="222">
                  <c:v>4.91479379502409</c:v>
                </c:pt>
                <c:pt idx="223">
                  <c:v>4.94135549447683</c:v>
                </c:pt>
                <c:pt idx="224">
                  <c:v>4.95974373314945</c:v>
                </c:pt>
                <c:pt idx="225">
                  <c:v>4.970168898100202</c:v>
                </c:pt>
                <c:pt idx="226">
                  <c:v>4.970783746150556</c:v>
                </c:pt>
                <c:pt idx="227">
                  <c:v>4.97289049527966</c:v>
                </c:pt>
                <c:pt idx="228">
                  <c:v>4.984592588484533</c:v>
                </c:pt>
                <c:pt idx="229">
                  <c:v>5.000568824119462</c:v>
                </c:pt>
                <c:pt idx="230">
                  <c:v>5.03743018052378</c:v>
                </c:pt>
                <c:pt idx="231">
                  <c:v>5.062731056666894</c:v>
                </c:pt>
                <c:pt idx="232">
                  <c:v>5.070428679306476</c:v>
                </c:pt>
                <c:pt idx="233">
                  <c:v>5.097560135818702</c:v>
                </c:pt>
                <c:pt idx="234">
                  <c:v>5.106525976091895</c:v>
                </c:pt>
                <c:pt idx="235">
                  <c:v>5.108027943691908</c:v>
                </c:pt>
                <c:pt idx="236">
                  <c:v>5.115338517148395</c:v>
                </c:pt>
                <c:pt idx="237">
                  <c:v>5.135159668202978</c:v>
                </c:pt>
                <c:pt idx="238">
                  <c:v>5.156251348223051</c:v>
                </c:pt>
                <c:pt idx="239">
                  <c:v>5.181736291124673</c:v>
                </c:pt>
                <c:pt idx="240">
                  <c:v>5.196407076151829</c:v>
                </c:pt>
                <c:pt idx="241">
                  <c:v>5.198891023489964</c:v>
                </c:pt>
                <c:pt idx="242">
                  <c:v>5.203598878995135</c:v>
                </c:pt>
                <c:pt idx="243">
                  <c:v>5.21925069834117</c:v>
                </c:pt>
                <c:pt idx="244">
                  <c:v>5.230436874789715</c:v>
                </c:pt>
                <c:pt idx="245">
                  <c:v>5.235340896029676</c:v>
                </c:pt>
                <c:pt idx="246">
                  <c:v>5.235788643335075</c:v>
                </c:pt>
                <c:pt idx="247">
                  <c:v>5.26442207459489</c:v>
                </c:pt>
                <c:pt idx="248">
                  <c:v>5.293911881325886</c:v>
                </c:pt>
                <c:pt idx="249">
                  <c:v>5.299303948309912</c:v>
                </c:pt>
                <c:pt idx="250">
                  <c:v>5.313942754620058</c:v>
                </c:pt>
                <c:pt idx="251">
                  <c:v>5.322666001709475</c:v>
                </c:pt>
                <c:pt idx="252">
                  <c:v>5.366698616755334</c:v>
                </c:pt>
                <c:pt idx="253">
                  <c:v>5.391353430472268</c:v>
                </c:pt>
                <c:pt idx="254">
                  <c:v>5.398499299483213</c:v>
                </c:pt>
                <c:pt idx="255">
                  <c:v>5.43722932577169</c:v>
                </c:pt>
                <c:pt idx="256">
                  <c:v>5.448759958643558</c:v>
                </c:pt>
                <c:pt idx="257">
                  <c:v>5.48036178884276</c:v>
                </c:pt>
                <c:pt idx="258">
                  <c:v>5.488917776087066</c:v>
                </c:pt>
                <c:pt idx="259">
                  <c:v>5.529499784226891</c:v>
                </c:pt>
                <c:pt idx="260">
                  <c:v>5.53741859024151</c:v>
                </c:pt>
                <c:pt idx="261">
                  <c:v>5.543048206827343</c:v>
                </c:pt>
                <c:pt idx="262">
                  <c:v>5.579587976502578</c:v>
                </c:pt>
                <c:pt idx="263">
                  <c:v>5.616996956326774</c:v>
                </c:pt>
                <c:pt idx="264">
                  <c:v>5.64270136016713</c:v>
                </c:pt>
                <c:pt idx="265">
                  <c:v>5.666088915651177</c:v>
                </c:pt>
                <c:pt idx="266">
                  <c:v>5.700503493020782</c:v>
                </c:pt>
                <c:pt idx="267">
                  <c:v>5.754233211227275</c:v>
                </c:pt>
                <c:pt idx="268">
                  <c:v>5.762431871815788</c:v>
                </c:pt>
                <c:pt idx="269">
                  <c:v>5.775549697042581</c:v>
                </c:pt>
                <c:pt idx="270">
                  <c:v>5.780046410716917</c:v>
                </c:pt>
                <c:pt idx="271">
                  <c:v>5.869256098728357</c:v>
                </c:pt>
                <c:pt idx="272">
                  <c:v>5.898403060079087</c:v>
                </c:pt>
                <c:pt idx="273">
                  <c:v>5.906395654111551</c:v>
                </c:pt>
                <c:pt idx="274">
                  <c:v>5.90914528962131</c:v>
                </c:pt>
                <c:pt idx="275">
                  <c:v>5.930024329744188</c:v>
                </c:pt>
                <c:pt idx="276">
                  <c:v>5.94294032559336</c:v>
                </c:pt>
                <c:pt idx="277">
                  <c:v>5.952999047739611</c:v>
                </c:pt>
                <c:pt idx="278">
                  <c:v>5.989877534486956</c:v>
                </c:pt>
                <c:pt idx="279">
                  <c:v>6.018585252220534</c:v>
                </c:pt>
                <c:pt idx="280">
                  <c:v>6.045539006274689</c:v>
                </c:pt>
                <c:pt idx="281">
                  <c:v>6.052752708036937</c:v>
                </c:pt>
                <c:pt idx="282">
                  <c:v>6.056586146778705</c:v>
                </c:pt>
                <c:pt idx="283">
                  <c:v>6.068877065710772</c:v>
                </c:pt>
                <c:pt idx="284">
                  <c:v>6.088779750710108</c:v>
                </c:pt>
                <c:pt idx="285">
                  <c:v>6.120592900871554</c:v>
                </c:pt>
                <c:pt idx="286">
                  <c:v>6.125865652102267</c:v>
                </c:pt>
                <c:pt idx="287">
                  <c:v>6.169414105323225</c:v>
                </c:pt>
                <c:pt idx="288">
                  <c:v>6.179616546528628</c:v>
                </c:pt>
                <c:pt idx="289">
                  <c:v>6.200184653678964</c:v>
                </c:pt>
                <c:pt idx="290">
                  <c:v>6.253075310908978</c:v>
                </c:pt>
                <c:pt idx="291">
                  <c:v>6.286483168059771</c:v>
                </c:pt>
                <c:pt idx="292">
                  <c:v>6.315030962342639</c:v>
                </c:pt>
                <c:pt idx="293">
                  <c:v>6.319190282120497</c:v>
                </c:pt>
                <c:pt idx="294">
                  <c:v>6.343963512201341</c:v>
                </c:pt>
                <c:pt idx="295">
                  <c:v>6.357431514712474</c:v>
                </c:pt>
                <c:pt idx="296">
                  <c:v>6.361530644575486</c:v>
                </c:pt>
                <c:pt idx="297">
                  <c:v>6.361868662303499</c:v>
                </c:pt>
                <c:pt idx="298">
                  <c:v>6.423946900014827</c:v>
                </c:pt>
                <c:pt idx="299">
                  <c:v>6.444527699536371</c:v>
                </c:pt>
                <c:pt idx="300">
                  <c:v>6.452537478268735</c:v>
                </c:pt>
                <c:pt idx="301">
                  <c:v>6.463234244039207</c:v>
                </c:pt>
                <c:pt idx="302">
                  <c:v>6.475358256350274</c:v>
                </c:pt>
                <c:pt idx="303">
                  <c:v>6.47762324578958</c:v>
                </c:pt>
                <c:pt idx="304">
                  <c:v>6.486650626437555</c:v>
                </c:pt>
                <c:pt idx="305">
                  <c:v>6.492743399059102</c:v>
                </c:pt>
                <c:pt idx="306">
                  <c:v>6.493302883408201</c:v>
                </c:pt>
                <c:pt idx="307">
                  <c:v>6.526276841432447</c:v>
                </c:pt>
                <c:pt idx="308">
                  <c:v>6.531217542725908</c:v>
                </c:pt>
                <c:pt idx="309">
                  <c:v>6.537372815460172</c:v>
                </c:pt>
                <c:pt idx="310">
                  <c:v>6.537847258099736</c:v>
                </c:pt>
                <c:pt idx="311">
                  <c:v>6.53922092710607</c:v>
                </c:pt>
                <c:pt idx="312">
                  <c:v>6.554235720651286</c:v>
                </c:pt>
                <c:pt idx="313">
                  <c:v>6.589606903622263</c:v>
                </c:pt>
                <c:pt idx="314">
                  <c:v>6.643678061512423</c:v>
                </c:pt>
                <c:pt idx="315">
                  <c:v>6.647001064313811</c:v>
                </c:pt>
                <c:pt idx="316">
                  <c:v>6.661542438238038</c:v>
                </c:pt>
                <c:pt idx="317">
                  <c:v>6.675384854399277</c:v>
                </c:pt>
                <c:pt idx="318">
                  <c:v>6.71103257050413</c:v>
                </c:pt>
                <c:pt idx="319">
                  <c:v>6.734339353082198</c:v>
                </c:pt>
                <c:pt idx="320">
                  <c:v>6.789589935045859</c:v>
                </c:pt>
                <c:pt idx="321">
                  <c:v>6.805339854935736</c:v>
                </c:pt>
                <c:pt idx="322">
                  <c:v>6.845783204712212</c:v>
                </c:pt>
                <c:pt idx="323">
                  <c:v>6.883466263407651</c:v>
                </c:pt>
                <c:pt idx="324">
                  <c:v>6.897189676824541</c:v>
                </c:pt>
                <c:pt idx="325">
                  <c:v>6.905893615859742</c:v>
                </c:pt>
                <c:pt idx="326">
                  <c:v>6.90670493054277</c:v>
                </c:pt>
                <c:pt idx="327">
                  <c:v>6.909940328224108</c:v>
                </c:pt>
                <c:pt idx="328">
                  <c:v>6.917136367251325</c:v>
                </c:pt>
                <c:pt idx="329">
                  <c:v>6.974810500829935</c:v>
                </c:pt>
                <c:pt idx="330">
                  <c:v>6.99901756898452</c:v>
                </c:pt>
                <c:pt idx="331">
                  <c:v>7.004419434122989</c:v>
                </c:pt>
                <c:pt idx="332">
                  <c:v>7.03884173854173</c:v>
                </c:pt>
                <c:pt idx="333">
                  <c:v>7.043117467871149</c:v>
                </c:pt>
                <c:pt idx="334">
                  <c:v>7.053971062592144</c:v>
                </c:pt>
                <c:pt idx="335">
                  <c:v>7.061917710498369</c:v>
                </c:pt>
                <c:pt idx="336">
                  <c:v>7.075621149961693</c:v>
                </c:pt>
                <c:pt idx="337">
                  <c:v>7.105236988167036</c:v>
                </c:pt>
                <c:pt idx="338">
                  <c:v>7.11162770476364</c:v>
                </c:pt>
                <c:pt idx="339">
                  <c:v>7.127829093094942</c:v>
                </c:pt>
                <c:pt idx="340">
                  <c:v>7.135110867981689</c:v>
                </c:pt>
                <c:pt idx="341">
                  <c:v>7.135884139571306</c:v>
                </c:pt>
                <c:pt idx="342">
                  <c:v>7.14130162536999</c:v>
                </c:pt>
                <c:pt idx="343">
                  <c:v>7.14736993111707</c:v>
                </c:pt>
                <c:pt idx="344">
                  <c:v>7.150028201337435</c:v>
                </c:pt>
                <c:pt idx="345">
                  <c:v>7.166342348454291</c:v>
                </c:pt>
                <c:pt idx="346">
                  <c:v>7.22196368734677</c:v>
                </c:pt>
                <c:pt idx="347">
                  <c:v>7.255500678370884</c:v>
                </c:pt>
                <c:pt idx="348">
                  <c:v>7.259939512106895</c:v>
                </c:pt>
                <c:pt idx="349">
                  <c:v>7.264813745981522</c:v>
                </c:pt>
                <c:pt idx="350">
                  <c:v>7.268537479392275</c:v>
                </c:pt>
                <c:pt idx="351">
                  <c:v>7.27373483424438</c:v>
                </c:pt>
                <c:pt idx="352">
                  <c:v>7.288475244743895</c:v>
                </c:pt>
                <c:pt idx="353">
                  <c:v>7.292849868354089</c:v>
                </c:pt>
                <c:pt idx="354">
                  <c:v>7.29346302094303</c:v>
                </c:pt>
                <c:pt idx="355">
                  <c:v>7.298135916043945</c:v>
                </c:pt>
                <c:pt idx="356">
                  <c:v>7.30326231440549</c:v>
                </c:pt>
                <c:pt idx="357">
                  <c:v>7.307508356371223</c:v>
                </c:pt>
                <c:pt idx="358">
                  <c:v>7.318835563247303</c:v>
                </c:pt>
                <c:pt idx="359">
                  <c:v>7.337897992244078</c:v>
                </c:pt>
                <c:pt idx="360">
                  <c:v>7.349522472260041</c:v>
                </c:pt>
                <c:pt idx="361">
                  <c:v>7.360225284207784</c:v>
                </c:pt>
                <c:pt idx="362">
                  <c:v>7.378313621978072</c:v>
                </c:pt>
                <c:pt idx="363">
                  <c:v>7.380047991095764</c:v>
                </c:pt>
                <c:pt idx="364">
                  <c:v>7.383960394106691</c:v>
                </c:pt>
                <c:pt idx="365">
                  <c:v>7.387275834405864</c:v>
                </c:pt>
                <c:pt idx="366">
                  <c:v>7.402941664217924</c:v>
                </c:pt>
                <c:pt idx="367">
                  <c:v>7.417498725481093</c:v>
                </c:pt>
                <c:pt idx="368">
                  <c:v>7.427606653958616</c:v>
                </c:pt>
                <c:pt idx="369">
                  <c:v>7.44547276689867</c:v>
                </c:pt>
                <c:pt idx="370">
                  <c:v>7.449531885291711</c:v>
                </c:pt>
                <c:pt idx="371">
                  <c:v>7.4562956977717</c:v>
                </c:pt>
                <c:pt idx="372">
                  <c:v>7.456900146052028</c:v>
                </c:pt>
                <c:pt idx="373">
                  <c:v>7.501118786129881</c:v>
                </c:pt>
                <c:pt idx="374">
                  <c:v>7.519166045639683</c:v>
                </c:pt>
                <c:pt idx="375">
                  <c:v>7.562775765684627</c:v>
                </c:pt>
                <c:pt idx="376">
                  <c:v>7.591493254155246</c:v>
                </c:pt>
                <c:pt idx="377">
                  <c:v>7.620538996169239</c:v>
                </c:pt>
                <c:pt idx="378">
                  <c:v>7.667689904810007</c:v>
                </c:pt>
                <c:pt idx="379">
                  <c:v>7.70000391660254</c:v>
                </c:pt>
                <c:pt idx="380">
                  <c:v>7.702959599040586</c:v>
                </c:pt>
                <c:pt idx="381">
                  <c:v>7.724348920719102</c:v>
                </c:pt>
                <c:pt idx="382">
                  <c:v>7.725544974411854</c:v>
                </c:pt>
                <c:pt idx="383">
                  <c:v>7.744196204800263</c:v>
                </c:pt>
                <c:pt idx="384">
                  <c:v>7.751746949832112</c:v>
                </c:pt>
                <c:pt idx="385">
                  <c:v>7.765816499229229</c:v>
                </c:pt>
                <c:pt idx="386">
                  <c:v>7.800697427850222</c:v>
                </c:pt>
                <c:pt idx="387">
                  <c:v>7.804864731605075</c:v>
                </c:pt>
                <c:pt idx="388">
                  <c:v>7.840494254902206</c:v>
                </c:pt>
                <c:pt idx="389">
                  <c:v>7.926646718919082</c:v>
                </c:pt>
                <c:pt idx="390">
                  <c:v>7.93623942126206</c:v>
                </c:pt>
                <c:pt idx="391">
                  <c:v>7.93982900967055</c:v>
                </c:pt>
                <c:pt idx="392">
                  <c:v>7.950003277678967</c:v>
                </c:pt>
                <c:pt idx="393">
                  <c:v>7.957599514393176</c:v>
                </c:pt>
                <c:pt idx="394">
                  <c:v>7.966974666478591</c:v>
                </c:pt>
                <c:pt idx="395">
                  <c:v>7.97566569038727</c:v>
                </c:pt>
                <c:pt idx="396">
                  <c:v>7.993940606701582</c:v>
                </c:pt>
                <c:pt idx="397">
                  <c:v>8.00688500966196</c:v>
                </c:pt>
                <c:pt idx="398">
                  <c:v>8.027439143383175</c:v>
                </c:pt>
                <c:pt idx="399">
                  <c:v>8.0374362676208</c:v>
                </c:pt>
                <c:pt idx="400">
                  <c:v>8.068027087159448</c:v>
                </c:pt>
                <c:pt idx="401">
                  <c:v>8.106655849308852</c:v>
                </c:pt>
                <c:pt idx="402">
                  <c:v>8.126128992680648</c:v>
                </c:pt>
                <c:pt idx="403">
                  <c:v>8.127074883835741</c:v>
                </c:pt>
                <c:pt idx="404">
                  <c:v>8.137068241039143</c:v>
                </c:pt>
                <c:pt idx="405">
                  <c:v>8.141943016758848</c:v>
                </c:pt>
                <c:pt idx="406">
                  <c:v>8.150608818499424</c:v>
                </c:pt>
                <c:pt idx="407">
                  <c:v>8.181422179327352</c:v>
                </c:pt>
                <c:pt idx="408">
                  <c:v>8.192542781177253</c:v>
                </c:pt>
                <c:pt idx="409">
                  <c:v>8.251310419956247</c:v>
                </c:pt>
                <c:pt idx="410">
                  <c:v>8.29269733865452</c:v>
                </c:pt>
                <c:pt idx="411">
                  <c:v>8.306662327409824</c:v>
                </c:pt>
                <c:pt idx="412">
                  <c:v>8.332210468222705</c:v>
                </c:pt>
                <c:pt idx="413">
                  <c:v>8.35466443664281</c:v>
                </c:pt>
                <c:pt idx="414">
                  <c:v>8.40306120645714</c:v>
                </c:pt>
                <c:pt idx="415">
                  <c:v>8.441743999313207</c:v>
                </c:pt>
                <c:pt idx="416">
                  <c:v>8.491265704976003</c:v>
                </c:pt>
                <c:pt idx="417">
                  <c:v>8.502748112881352</c:v>
                </c:pt>
                <c:pt idx="418">
                  <c:v>8.50819232575591</c:v>
                </c:pt>
                <c:pt idx="419">
                  <c:v>8.547996407473548</c:v>
                </c:pt>
                <c:pt idx="420">
                  <c:v>8.55179431149797</c:v>
                </c:pt>
                <c:pt idx="421">
                  <c:v>8.60976377900096</c:v>
                </c:pt>
                <c:pt idx="422">
                  <c:v>8.635698791065568</c:v>
                </c:pt>
                <c:pt idx="423">
                  <c:v>8.644414354380254</c:v>
                </c:pt>
                <c:pt idx="424">
                  <c:v>8.645350141085418</c:v>
                </c:pt>
                <c:pt idx="425">
                  <c:v>8.649735971920821</c:v>
                </c:pt>
                <c:pt idx="426">
                  <c:v>8.658991810213017</c:v>
                </c:pt>
                <c:pt idx="427">
                  <c:v>8.681503447359523</c:v>
                </c:pt>
                <c:pt idx="428">
                  <c:v>8.703556594171114</c:v>
                </c:pt>
                <c:pt idx="429">
                  <c:v>8.71241292663039</c:v>
                </c:pt>
                <c:pt idx="430">
                  <c:v>8.753388562261042</c:v>
                </c:pt>
                <c:pt idx="431">
                  <c:v>8.753896161891273</c:v>
                </c:pt>
                <c:pt idx="432">
                  <c:v>8.782916832033272</c:v>
                </c:pt>
                <c:pt idx="433">
                  <c:v>8.80386542329015</c:v>
                </c:pt>
                <c:pt idx="434">
                  <c:v>8.85494751974173</c:v>
                </c:pt>
                <c:pt idx="435">
                  <c:v>8.858190035879674</c:v>
                </c:pt>
                <c:pt idx="436">
                  <c:v>8.860203152586702</c:v>
                </c:pt>
                <c:pt idx="437">
                  <c:v>8.867777106644867</c:v>
                </c:pt>
                <c:pt idx="438">
                  <c:v>8.88352251615627</c:v>
                </c:pt>
                <c:pt idx="439">
                  <c:v>8.919800780426468</c:v>
                </c:pt>
                <c:pt idx="440">
                  <c:v>8.92546669380968</c:v>
                </c:pt>
                <c:pt idx="441">
                  <c:v>8.967362554481656</c:v>
                </c:pt>
                <c:pt idx="442">
                  <c:v>8.987003526779355</c:v>
                </c:pt>
                <c:pt idx="443">
                  <c:v>8.988413340965912</c:v>
                </c:pt>
                <c:pt idx="444">
                  <c:v>8.990398558923155</c:v>
                </c:pt>
                <c:pt idx="445">
                  <c:v>9.000990007481625</c:v>
                </c:pt>
                <c:pt idx="446">
                  <c:v>9.030363539358</c:v>
                </c:pt>
                <c:pt idx="447">
                  <c:v>9.055384733571752</c:v>
                </c:pt>
                <c:pt idx="448">
                  <c:v>9.058809287179192</c:v>
                </c:pt>
                <c:pt idx="449">
                  <c:v>9.066620250775384</c:v>
                </c:pt>
                <c:pt idx="450">
                  <c:v>9.076181324837755</c:v>
                </c:pt>
                <c:pt idx="451">
                  <c:v>9.080291998943357</c:v>
                </c:pt>
                <c:pt idx="452">
                  <c:v>9.082350180727916</c:v>
                </c:pt>
                <c:pt idx="453">
                  <c:v>9.089471938081622</c:v>
                </c:pt>
                <c:pt idx="454">
                  <c:v>9.092847299454154</c:v>
                </c:pt>
                <c:pt idx="455">
                  <c:v>9.104180410156118</c:v>
                </c:pt>
                <c:pt idx="456">
                  <c:v>9.106842684077118</c:v>
                </c:pt>
                <c:pt idx="457">
                  <c:v>9.121497815726504</c:v>
                </c:pt>
                <c:pt idx="458">
                  <c:v>9.130533681194093</c:v>
                </c:pt>
                <c:pt idx="459">
                  <c:v>9.231870840696986</c:v>
                </c:pt>
                <c:pt idx="460">
                  <c:v>9.23544586364592</c:v>
                </c:pt>
                <c:pt idx="461">
                  <c:v>9.246783398429302</c:v>
                </c:pt>
                <c:pt idx="462">
                  <c:v>9.248040132951322</c:v>
                </c:pt>
                <c:pt idx="463">
                  <c:v>9.25278380114005</c:v>
                </c:pt>
                <c:pt idx="464">
                  <c:v>9.257580181770348</c:v>
                </c:pt>
                <c:pt idx="465">
                  <c:v>9.28181710459808</c:v>
                </c:pt>
                <c:pt idx="466">
                  <c:v>9.323577698692553</c:v>
                </c:pt>
                <c:pt idx="467">
                  <c:v>9.32870973916737</c:v>
                </c:pt>
                <c:pt idx="468">
                  <c:v>9.35564104691275</c:v>
                </c:pt>
                <c:pt idx="469">
                  <c:v>9.36682881503195</c:v>
                </c:pt>
                <c:pt idx="470">
                  <c:v>9.388475073750548</c:v>
                </c:pt>
                <c:pt idx="471">
                  <c:v>9.40292552239442</c:v>
                </c:pt>
                <c:pt idx="472">
                  <c:v>9.446370228610448</c:v>
                </c:pt>
                <c:pt idx="473">
                  <c:v>9.47284161335762</c:v>
                </c:pt>
                <c:pt idx="474">
                  <c:v>9.47573905413165</c:v>
                </c:pt>
                <c:pt idx="475">
                  <c:v>9.510678629268563</c:v>
                </c:pt>
                <c:pt idx="476">
                  <c:v>9.51789487928905</c:v>
                </c:pt>
                <c:pt idx="477">
                  <c:v>9.573340103436468</c:v>
                </c:pt>
                <c:pt idx="478">
                  <c:v>9.594081611550568</c:v>
                </c:pt>
                <c:pt idx="479">
                  <c:v>9.63060811890848</c:v>
                </c:pt>
                <c:pt idx="480">
                  <c:v>9.633719226963871</c:v>
                </c:pt>
                <c:pt idx="481">
                  <c:v>9.633888476856748</c:v>
                </c:pt>
                <c:pt idx="482">
                  <c:v>9.661260918758818</c:v>
                </c:pt>
                <c:pt idx="483">
                  <c:v>9.689133223117707</c:v>
                </c:pt>
                <c:pt idx="484">
                  <c:v>9.708256146720217</c:v>
                </c:pt>
                <c:pt idx="485">
                  <c:v>9.719591091189512</c:v>
                </c:pt>
                <c:pt idx="486">
                  <c:v>9.749196270430964</c:v>
                </c:pt>
                <c:pt idx="487">
                  <c:v>9.75039961544182</c:v>
                </c:pt>
                <c:pt idx="488">
                  <c:v>9.750845253600372</c:v>
                </c:pt>
                <c:pt idx="489">
                  <c:v>9.757371756665238</c:v>
                </c:pt>
                <c:pt idx="490">
                  <c:v>9.782621365940068</c:v>
                </c:pt>
                <c:pt idx="491">
                  <c:v>9.812921118709652</c:v>
                </c:pt>
                <c:pt idx="492">
                  <c:v>9.82179687374767</c:v>
                </c:pt>
                <c:pt idx="493">
                  <c:v>9.85470587258375</c:v>
                </c:pt>
                <c:pt idx="494">
                  <c:v>9.86263197881878</c:v>
                </c:pt>
                <c:pt idx="495">
                  <c:v>9.8665679385098</c:v>
                </c:pt>
                <c:pt idx="496">
                  <c:v>9.86970425008235</c:v>
                </c:pt>
                <c:pt idx="497">
                  <c:v>9.8753628490097</c:v>
                </c:pt>
                <c:pt idx="498">
                  <c:v>9.953778727082733</c:v>
                </c:pt>
                <c:pt idx="499">
                  <c:v>9.96830331697816</c:v>
                </c:pt>
              </c:numCache>
            </c:numRef>
          </c:xVal>
          <c:yVal>
            <c:numRef>
              <c:f>Sheet3!$C$2:$C$501</c:f>
              <c:numCache>
                <c:formatCode>General</c:formatCode>
                <c:ptCount val="50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0.0</c:v>
                </c:pt>
                <c:pt idx="36">
                  <c:v>0.0</c:v>
                </c:pt>
                <c:pt idx="37">
                  <c:v>0.0</c:v>
                </c:pt>
                <c:pt idx="38">
                  <c:v>0.0</c:v>
                </c:pt>
                <c:pt idx="39">
                  <c:v>0.0</c:v>
                </c:pt>
                <c:pt idx="40">
                  <c:v>0.0</c:v>
                </c:pt>
                <c:pt idx="41">
                  <c:v>0.0</c:v>
                </c:pt>
                <c:pt idx="42">
                  <c:v>0.0</c:v>
                </c:pt>
                <c:pt idx="43">
                  <c:v>0.0</c:v>
                </c:pt>
                <c:pt idx="44">
                  <c:v>0.0</c:v>
                </c:pt>
                <c:pt idx="45">
                  <c:v>0.0</c:v>
                </c:pt>
                <c:pt idx="46">
                  <c:v>0.0</c:v>
                </c:pt>
                <c:pt idx="47">
                  <c:v>0.0</c:v>
                </c:pt>
                <c:pt idx="48">
                  <c:v>0.0</c:v>
                </c:pt>
                <c:pt idx="49">
                  <c:v>0.0</c:v>
                </c:pt>
                <c:pt idx="50">
                  <c:v>0.0</c:v>
                </c:pt>
                <c:pt idx="51">
                  <c:v>0.0</c:v>
                </c:pt>
                <c:pt idx="52">
                  <c:v>0.0</c:v>
                </c:pt>
                <c:pt idx="53">
                  <c:v>0.0</c:v>
                </c:pt>
                <c:pt idx="54">
                  <c:v>0.0</c:v>
                </c:pt>
                <c:pt idx="55">
                  <c:v>0.0</c:v>
                </c:pt>
                <c:pt idx="56">
                  <c:v>0.0</c:v>
                </c:pt>
                <c:pt idx="57">
                  <c:v>0.0</c:v>
                </c:pt>
                <c:pt idx="58">
                  <c:v>0.0</c:v>
                </c:pt>
                <c:pt idx="59">
                  <c:v>0.0</c:v>
                </c:pt>
                <c:pt idx="60">
                  <c:v>0.0</c:v>
                </c:pt>
                <c:pt idx="61">
                  <c:v>0.0</c:v>
                </c:pt>
                <c:pt idx="62">
                  <c:v>0.0</c:v>
                </c:pt>
                <c:pt idx="63">
                  <c:v>0.0</c:v>
                </c:pt>
                <c:pt idx="64">
                  <c:v>0.0</c:v>
                </c:pt>
                <c:pt idx="65">
                  <c:v>0.0</c:v>
                </c:pt>
                <c:pt idx="66">
                  <c:v>0.0</c:v>
                </c:pt>
                <c:pt idx="67">
                  <c:v>0.0</c:v>
                </c:pt>
                <c:pt idx="68">
                  <c:v>0.0</c:v>
                </c:pt>
                <c:pt idx="69">
                  <c:v>0.0</c:v>
                </c:pt>
                <c:pt idx="70">
                  <c:v>0.0</c:v>
                </c:pt>
                <c:pt idx="71">
                  <c:v>0.0</c:v>
                </c:pt>
                <c:pt idx="72">
                  <c:v>0.0</c:v>
                </c:pt>
                <c:pt idx="73">
                  <c:v>0.0</c:v>
                </c:pt>
                <c:pt idx="74">
                  <c:v>0.0</c:v>
                </c:pt>
                <c:pt idx="75">
                  <c:v>0.0</c:v>
                </c:pt>
                <c:pt idx="76">
                  <c:v>0.0</c:v>
                </c:pt>
                <c:pt idx="77">
                  <c:v>1.0</c:v>
                </c:pt>
                <c:pt idx="78">
                  <c:v>0.0</c:v>
                </c:pt>
                <c:pt idx="79">
                  <c:v>0.0</c:v>
                </c:pt>
                <c:pt idx="80">
                  <c:v>0.0</c:v>
                </c:pt>
                <c:pt idx="81">
                  <c:v>0.0</c:v>
                </c:pt>
                <c:pt idx="82">
                  <c:v>0.0</c:v>
                </c:pt>
                <c:pt idx="83">
                  <c:v>0.0</c:v>
                </c:pt>
                <c:pt idx="84">
                  <c:v>0.0</c:v>
                </c:pt>
                <c:pt idx="85">
                  <c:v>0.0</c:v>
                </c:pt>
                <c:pt idx="86">
                  <c:v>0.0</c:v>
                </c:pt>
                <c:pt idx="87">
                  <c:v>0.0</c:v>
                </c:pt>
                <c:pt idx="88">
                  <c:v>0.0</c:v>
                </c:pt>
                <c:pt idx="89">
                  <c:v>0.0</c:v>
                </c:pt>
                <c:pt idx="90">
                  <c:v>0.0</c:v>
                </c:pt>
                <c:pt idx="91">
                  <c:v>0.0</c:v>
                </c:pt>
                <c:pt idx="92">
                  <c:v>0.0</c:v>
                </c:pt>
                <c:pt idx="93">
                  <c:v>0.0</c:v>
                </c:pt>
                <c:pt idx="94">
                  <c:v>0.0</c:v>
                </c:pt>
                <c:pt idx="95">
                  <c:v>0.0</c:v>
                </c:pt>
                <c:pt idx="96">
                  <c:v>0.0</c:v>
                </c:pt>
                <c:pt idx="97">
                  <c:v>0.0</c:v>
                </c:pt>
                <c:pt idx="98">
                  <c:v>1.0</c:v>
                </c:pt>
                <c:pt idx="99">
                  <c:v>0.0</c:v>
                </c:pt>
                <c:pt idx="100">
                  <c:v>0.0</c:v>
                </c:pt>
                <c:pt idx="101">
                  <c:v>0.0</c:v>
                </c:pt>
                <c:pt idx="102">
                  <c:v>0.0</c:v>
                </c:pt>
                <c:pt idx="103">
                  <c:v>0.0</c:v>
                </c:pt>
                <c:pt idx="104">
                  <c:v>0.0</c:v>
                </c:pt>
                <c:pt idx="105">
                  <c:v>0.0</c:v>
                </c:pt>
                <c:pt idx="106">
                  <c:v>0.0</c:v>
                </c:pt>
                <c:pt idx="107">
                  <c:v>0.0</c:v>
                </c:pt>
                <c:pt idx="108">
                  <c:v>0.0</c:v>
                </c:pt>
                <c:pt idx="109">
                  <c:v>0.0</c:v>
                </c:pt>
                <c:pt idx="110">
                  <c:v>1.0</c:v>
                </c:pt>
                <c:pt idx="111">
                  <c:v>0.0</c:v>
                </c:pt>
                <c:pt idx="112">
                  <c:v>0.0</c:v>
                </c:pt>
                <c:pt idx="113">
                  <c:v>0.0</c:v>
                </c:pt>
                <c:pt idx="114">
                  <c:v>0.0</c:v>
                </c:pt>
                <c:pt idx="115">
                  <c:v>0.0</c:v>
                </c:pt>
                <c:pt idx="116">
                  <c:v>0.0</c:v>
                </c:pt>
                <c:pt idx="117">
                  <c:v>0.0</c:v>
                </c:pt>
                <c:pt idx="118">
                  <c:v>0.0</c:v>
                </c:pt>
                <c:pt idx="119">
                  <c:v>0.0</c:v>
                </c:pt>
                <c:pt idx="120">
                  <c:v>0.0</c:v>
                </c:pt>
                <c:pt idx="121">
                  <c:v>1.0</c:v>
                </c:pt>
                <c:pt idx="122">
                  <c:v>0.0</c:v>
                </c:pt>
                <c:pt idx="123">
                  <c:v>1.0</c:v>
                </c:pt>
                <c:pt idx="124">
                  <c:v>1.0</c:v>
                </c:pt>
                <c:pt idx="125">
                  <c:v>1.0</c:v>
                </c:pt>
                <c:pt idx="126">
                  <c:v>0.0</c:v>
                </c:pt>
                <c:pt idx="127">
                  <c:v>0.0</c:v>
                </c:pt>
                <c:pt idx="128">
                  <c:v>0.0</c:v>
                </c:pt>
                <c:pt idx="129">
                  <c:v>0.0</c:v>
                </c:pt>
                <c:pt idx="130">
                  <c:v>0.0</c:v>
                </c:pt>
                <c:pt idx="131">
                  <c:v>0.0</c:v>
                </c:pt>
                <c:pt idx="132">
                  <c:v>1.0</c:v>
                </c:pt>
                <c:pt idx="133">
                  <c:v>0.0</c:v>
                </c:pt>
                <c:pt idx="134">
                  <c:v>0.0</c:v>
                </c:pt>
                <c:pt idx="135">
                  <c:v>0.0</c:v>
                </c:pt>
                <c:pt idx="136">
                  <c:v>0.0</c:v>
                </c:pt>
                <c:pt idx="137">
                  <c:v>0.0</c:v>
                </c:pt>
                <c:pt idx="138">
                  <c:v>0.0</c:v>
                </c:pt>
                <c:pt idx="139">
                  <c:v>0.0</c:v>
                </c:pt>
                <c:pt idx="140">
                  <c:v>0.0</c:v>
                </c:pt>
                <c:pt idx="141">
                  <c:v>0.0</c:v>
                </c:pt>
                <c:pt idx="142">
                  <c:v>0.0</c:v>
                </c:pt>
                <c:pt idx="143">
                  <c:v>0.0</c:v>
                </c:pt>
                <c:pt idx="144">
                  <c:v>0.0</c:v>
                </c:pt>
                <c:pt idx="145">
                  <c:v>0.0</c:v>
                </c:pt>
                <c:pt idx="146">
                  <c:v>1.0</c:v>
                </c:pt>
                <c:pt idx="147">
                  <c:v>0.0</c:v>
                </c:pt>
                <c:pt idx="148">
                  <c:v>0.0</c:v>
                </c:pt>
                <c:pt idx="149">
                  <c:v>0.0</c:v>
                </c:pt>
                <c:pt idx="150">
                  <c:v>1.0</c:v>
                </c:pt>
                <c:pt idx="151">
                  <c:v>0.0</c:v>
                </c:pt>
                <c:pt idx="152">
                  <c:v>0.0</c:v>
                </c:pt>
                <c:pt idx="153">
                  <c:v>0.0</c:v>
                </c:pt>
                <c:pt idx="154">
                  <c:v>0.0</c:v>
                </c:pt>
                <c:pt idx="155">
                  <c:v>0.0</c:v>
                </c:pt>
                <c:pt idx="156">
                  <c:v>0.0</c:v>
                </c:pt>
                <c:pt idx="157">
                  <c:v>0.0</c:v>
                </c:pt>
                <c:pt idx="158">
                  <c:v>0.0</c:v>
                </c:pt>
                <c:pt idx="159">
                  <c:v>1.0</c:v>
                </c:pt>
                <c:pt idx="160">
                  <c:v>0.0</c:v>
                </c:pt>
                <c:pt idx="161">
                  <c:v>0.0</c:v>
                </c:pt>
                <c:pt idx="162">
                  <c:v>0.0</c:v>
                </c:pt>
                <c:pt idx="163">
                  <c:v>0.0</c:v>
                </c:pt>
                <c:pt idx="164">
                  <c:v>0.0</c:v>
                </c:pt>
                <c:pt idx="165">
                  <c:v>0.0</c:v>
                </c:pt>
                <c:pt idx="166">
                  <c:v>0.0</c:v>
                </c:pt>
                <c:pt idx="167">
                  <c:v>0.0</c:v>
                </c:pt>
                <c:pt idx="168">
                  <c:v>1.0</c:v>
                </c:pt>
                <c:pt idx="169">
                  <c:v>0.0</c:v>
                </c:pt>
                <c:pt idx="170">
                  <c:v>1.0</c:v>
                </c:pt>
                <c:pt idx="171">
                  <c:v>1.0</c:v>
                </c:pt>
                <c:pt idx="172">
                  <c:v>0.0</c:v>
                </c:pt>
                <c:pt idx="173">
                  <c:v>0.0</c:v>
                </c:pt>
                <c:pt idx="174">
                  <c:v>0.0</c:v>
                </c:pt>
                <c:pt idx="175">
                  <c:v>0.0</c:v>
                </c:pt>
                <c:pt idx="176">
                  <c:v>1.0</c:v>
                </c:pt>
                <c:pt idx="177">
                  <c:v>0.0</c:v>
                </c:pt>
                <c:pt idx="178">
                  <c:v>0.0</c:v>
                </c:pt>
                <c:pt idx="179">
                  <c:v>0.0</c:v>
                </c:pt>
                <c:pt idx="180">
                  <c:v>0.0</c:v>
                </c:pt>
                <c:pt idx="181">
                  <c:v>0.0</c:v>
                </c:pt>
                <c:pt idx="182">
                  <c:v>0.0</c:v>
                </c:pt>
                <c:pt idx="183">
                  <c:v>1.0</c:v>
                </c:pt>
                <c:pt idx="184">
                  <c:v>0.0</c:v>
                </c:pt>
                <c:pt idx="185">
                  <c:v>0.0</c:v>
                </c:pt>
                <c:pt idx="186">
                  <c:v>0.0</c:v>
                </c:pt>
                <c:pt idx="187">
                  <c:v>0.0</c:v>
                </c:pt>
                <c:pt idx="188">
                  <c:v>0.0</c:v>
                </c:pt>
                <c:pt idx="189">
                  <c:v>0.0</c:v>
                </c:pt>
                <c:pt idx="190">
                  <c:v>1.0</c:v>
                </c:pt>
                <c:pt idx="191">
                  <c:v>1.0</c:v>
                </c:pt>
                <c:pt idx="192">
                  <c:v>0.0</c:v>
                </c:pt>
                <c:pt idx="193">
                  <c:v>1.0</c:v>
                </c:pt>
                <c:pt idx="194">
                  <c:v>1.0</c:v>
                </c:pt>
                <c:pt idx="195">
                  <c:v>0.0</c:v>
                </c:pt>
                <c:pt idx="196">
                  <c:v>0.0</c:v>
                </c:pt>
                <c:pt idx="197">
                  <c:v>1.0</c:v>
                </c:pt>
                <c:pt idx="198">
                  <c:v>1.0</c:v>
                </c:pt>
                <c:pt idx="199">
                  <c:v>1.0</c:v>
                </c:pt>
                <c:pt idx="200">
                  <c:v>0.0</c:v>
                </c:pt>
                <c:pt idx="201">
                  <c:v>1.0</c:v>
                </c:pt>
                <c:pt idx="202">
                  <c:v>0.0</c:v>
                </c:pt>
                <c:pt idx="203">
                  <c:v>0.0</c:v>
                </c:pt>
                <c:pt idx="204">
                  <c:v>0.0</c:v>
                </c:pt>
                <c:pt idx="205">
                  <c:v>0.0</c:v>
                </c:pt>
                <c:pt idx="206">
                  <c:v>1.0</c:v>
                </c:pt>
                <c:pt idx="207">
                  <c:v>0.0</c:v>
                </c:pt>
                <c:pt idx="208">
                  <c:v>1.0</c:v>
                </c:pt>
                <c:pt idx="209">
                  <c:v>0.0</c:v>
                </c:pt>
                <c:pt idx="210">
                  <c:v>0.0</c:v>
                </c:pt>
                <c:pt idx="211">
                  <c:v>1.0</c:v>
                </c:pt>
                <c:pt idx="212">
                  <c:v>1.0</c:v>
                </c:pt>
                <c:pt idx="213">
                  <c:v>1.0</c:v>
                </c:pt>
                <c:pt idx="214">
                  <c:v>0.0</c:v>
                </c:pt>
                <c:pt idx="215">
                  <c:v>0.0</c:v>
                </c:pt>
                <c:pt idx="216">
                  <c:v>0.0</c:v>
                </c:pt>
                <c:pt idx="217">
                  <c:v>0.0</c:v>
                </c:pt>
                <c:pt idx="218">
                  <c:v>1.0</c:v>
                </c:pt>
                <c:pt idx="219">
                  <c:v>0.0</c:v>
                </c:pt>
                <c:pt idx="220">
                  <c:v>0.0</c:v>
                </c:pt>
                <c:pt idx="221">
                  <c:v>1.0</c:v>
                </c:pt>
                <c:pt idx="222">
                  <c:v>1.0</c:v>
                </c:pt>
                <c:pt idx="223">
                  <c:v>1.0</c:v>
                </c:pt>
                <c:pt idx="224">
                  <c:v>1.0</c:v>
                </c:pt>
                <c:pt idx="225">
                  <c:v>1.0</c:v>
                </c:pt>
                <c:pt idx="226">
                  <c:v>0.0</c:v>
                </c:pt>
                <c:pt idx="227">
                  <c:v>1.0</c:v>
                </c:pt>
                <c:pt idx="228">
                  <c:v>0.0</c:v>
                </c:pt>
                <c:pt idx="229">
                  <c:v>0.0</c:v>
                </c:pt>
                <c:pt idx="230">
                  <c:v>1.0</c:v>
                </c:pt>
                <c:pt idx="231">
                  <c:v>0.0</c:v>
                </c:pt>
                <c:pt idx="232">
                  <c:v>0.0</c:v>
                </c:pt>
                <c:pt idx="233">
                  <c:v>0.0</c:v>
                </c:pt>
                <c:pt idx="234">
                  <c:v>0.0</c:v>
                </c:pt>
                <c:pt idx="235">
                  <c:v>1.0</c:v>
                </c:pt>
                <c:pt idx="236">
                  <c:v>1.0</c:v>
                </c:pt>
                <c:pt idx="237">
                  <c:v>1.0</c:v>
                </c:pt>
                <c:pt idx="238">
                  <c:v>1.0</c:v>
                </c:pt>
                <c:pt idx="239">
                  <c:v>0.0</c:v>
                </c:pt>
                <c:pt idx="240">
                  <c:v>0.0</c:v>
                </c:pt>
                <c:pt idx="241">
                  <c:v>1.0</c:v>
                </c:pt>
                <c:pt idx="242">
                  <c:v>0.0</c:v>
                </c:pt>
                <c:pt idx="243">
                  <c:v>1.0</c:v>
                </c:pt>
                <c:pt idx="244">
                  <c:v>0.0</c:v>
                </c:pt>
                <c:pt idx="245">
                  <c:v>0.0</c:v>
                </c:pt>
                <c:pt idx="246">
                  <c:v>1.0</c:v>
                </c:pt>
                <c:pt idx="247">
                  <c:v>1.0</c:v>
                </c:pt>
                <c:pt idx="248">
                  <c:v>0.0</c:v>
                </c:pt>
                <c:pt idx="249">
                  <c:v>0.0</c:v>
                </c:pt>
                <c:pt idx="250">
                  <c:v>1.0</c:v>
                </c:pt>
                <c:pt idx="251">
                  <c:v>1.0</c:v>
                </c:pt>
                <c:pt idx="252">
                  <c:v>1.0</c:v>
                </c:pt>
                <c:pt idx="253">
                  <c:v>0.0</c:v>
                </c:pt>
                <c:pt idx="254">
                  <c:v>1.0</c:v>
                </c:pt>
                <c:pt idx="255">
                  <c:v>1.0</c:v>
                </c:pt>
                <c:pt idx="256">
                  <c:v>1.0</c:v>
                </c:pt>
                <c:pt idx="257">
                  <c:v>1.0</c:v>
                </c:pt>
                <c:pt idx="258">
                  <c:v>0.0</c:v>
                </c:pt>
                <c:pt idx="259">
                  <c:v>1.0</c:v>
                </c:pt>
                <c:pt idx="260">
                  <c:v>0.0</c:v>
                </c:pt>
                <c:pt idx="261">
                  <c:v>1.0</c:v>
                </c:pt>
                <c:pt idx="262">
                  <c:v>0.0</c:v>
                </c:pt>
                <c:pt idx="263">
                  <c:v>0.0</c:v>
                </c:pt>
                <c:pt idx="264">
                  <c:v>1.0</c:v>
                </c:pt>
                <c:pt idx="265">
                  <c:v>1.0</c:v>
                </c:pt>
                <c:pt idx="266">
                  <c:v>1.0</c:v>
                </c:pt>
                <c:pt idx="267">
                  <c:v>1.0</c:v>
                </c:pt>
                <c:pt idx="268">
                  <c:v>1.0</c:v>
                </c:pt>
                <c:pt idx="269">
                  <c:v>1.0</c:v>
                </c:pt>
                <c:pt idx="270">
                  <c:v>0.0</c:v>
                </c:pt>
                <c:pt idx="271">
                  <c:v>0.0</c:v>
                </c:pt>
                <c:pt idx="272">
                  <c:v>0.0</c:v>
                </c:pt>
                <c:pt idx="273">
                  <c:v>0.0</c:v>
                </c:pt>
                <c:pt idx="274">
                  <c:v>1.0</c:v>
                </c:pt>
                <c:pt idx="275">
                  <c:v>1.0</c:v>
                </c:pt>
                <c:pt idx="276">
                  <c:v>1.0</c:v>
                </c:pt>
                <c:pt idx="277">
                  <c:v>0.0</c:v>
                </c:pt>
                <c:pt idx="278">
                  <c:v>0.0</c:v>
                </c:pt>
                <c:pt idx="279">
                  <c:v>1.0</c:v>
                </c:pt>
                <c:pt idx="280">
                  <c:v>1.0</c:v>
                </c:pt>
                <c:pt idx="281">
                  <c:v>1.0</c:v>
                </c:pt>
                <c:pt idx="282">
                  <c:v>1.0</c:v>
                </c:pt>
                <c:pt idx="283">
                  <c:v>1.0</c:v>
                </c:pt>
                <c:pt idx="284">
                  <c:v>1.0</c:v>
                </c:pt>
                <c:pt idx="285">
                  <c:v>1.0</c:v>
                </c:pt>
                <c:pt idx="286">
                  <c:v>0.0</c:v>
                </c:pt>
                <c:pt idx="287">
                  <c:v>1.0</c:v>
                </c:pt>
                <c:pt idx="288">
                  <c:v>0.0</c:v>
                </c:pt>
                <c:pt idx="289">
                  <c:v>0.0</c:v>
                </c:pt>
                <c:pt idx="290">
                  <c:v>1.0</c:v>
                </c:pt>
                <c:pt idx="291">
                  <c:v>0.0</c:v>
                </c:pt>
                <c:pt idx="292">
                  <c:v>0.0</c:v>
                </c:pt>
                <c:pt idx="293">
                  <c:v>0.0</c:v>
                </c:pt>
                <c:pt idx="294">
                  <c:v>1.0</c:v>
                </c:pt>
                <c:pt idx="295">
                  <c:v>1.0</c:v>
                </c:pt>
                <c:pt idx="296">
                  <c:v>1.0</c:v>
                </c:pt>
                <c:pt idx="297">
                  <c:v>1.0</c:v>
                </c:pt>
                <c:pt idx="298">
                  <c:v>0.0</c:v>
                </c:pt>
                <c:pt idx="299">
                  <c:v>0.0</c:v>
                </c:pt>
                <c:pt idx="300">
                  <c:v>1.0</c:v>
                </c:pt>
                <c:pt idx="301">
                  <c:v>1.0</c:v>
                </c:pt>
                <c:pt idx="302">
                  <c:v>1.0</c:v>
                </c:pt>
                <c:pt idx="303">
                  <c:v>1.0</c:v>
                </c:pt>
                <c:pt idx="304">
                  <c:v>1.0</c:v>
                </c:pt>
                <c:pt idx="305">
                  <c:v>0.0</c:v>
                </c:pt>
                <c:pt idx="306">
                  <c:v>1.0</c:v>
                </c:pt>
                <c:pt idx="307">
                  <c:v>1.0</c:v>
                </c:pt>
                <c:pt idx="308">
                  <c:v>1.0</c:v>
                </c:pt>
                <c:pt idx="309">
                  <c:v>0.0</c:v>
                </c:pt>
                <c:pt idx="310">
                  <c:v>1.0</c:v>
                </c:pt>
                <c:pt idx="311">
                  <c:v>1.0</c:v>
                </c:pt>
                <c:pt idx="312">
                  <c:v>0.0</c:v>
                </c:pt>
                <c:pt idx="313">
                  <c:v>1.0</c:v>
                </c:pt>
                <c:pt idx="314">
                  <c:v>1.0</c:v>
                </c:pt>
                <c:pt idx="315">
                  <c:v>1.0</c:v>
                </c:pt>
                <c:pt idx="316">
                  <c:v>1.0</c:v>
                </c:pt>
                <c:pt idx="317">
                  <c:v>1.0</c:v>
                </c:pt>
                <c:pt idx="318">
                  <c:v>1.0</c:v>
                </c:pt>
                <c:pt idx="319">
                  <c:v>0.0</c:v>
                </c:pt>
                <c:pt idx="320">
                  <c:v>1.0</c:v>
                </c:pt>
                <c:pt idx="321">
                  <c:v>1.0</c:v>
                </c:pt>
                <c:pt idx="322">
                  <c:v>1.0</c:v>
                </c:pt>
                <c:pt idx="323">
                  <c:v>0.0</c:v>
                </c:pt>
                <c:pt idx="324">
                  <c:v>1.0</c:v>
                </c:pt>
                <c:pt idx="325">
                  <c:v>1.0</c:v>
                </c:pt>
                <c:pt idx="326">
                  <c:v>1.0</c:v>
                </c:pt>
                <c:pt idx="327">
                  <c:v>1.0</c:v>
                </c:pt>
                <c:pt idx="328">
                  <c:v>0.0</c:v>
                </c:pt>
                <c:pt idx="329">
                  <c:v>1.0</c:v>
                </c:pt>
                <c:pt idx="330">
                  <c:v>0.0</c:v>
                </c:pt>
                <c:pt idx="331">
                  <c:v>1.0</c:v>
                </c:pt>
                <c:pt idx="332">
                  <c:v>1.0</c:v>
                </c:pt>
                <c:pt idx="333">
                  <c:v>1.0</c:v>
                </c:pt>
                <c:pt idx="334">
                  <c:v>1.0</c:v>
                </c:pt>
                <c:pt idx="335">
                  <c:v>1.0</c:v>
                </c:pt>
                <c:pt idx="336">
                  <c:v>1.0</c:v>
                </c:pt>
                <c:pt idx="337">
                  <c:v>0.0</c:v>
                </c:pt>
                <c:pt idx="338">
                  <c:v>1.0</c:v>
                </c:pt>
                <c:pt idx="339">
                  <c:v>1.0</c:v>
                </c:pt>
                <c:pt idx="340">
                  <c:v>1.0</c:v>
                </c:pt>
                <c:pt idx="341">
                  <c:v>1.0</c:v>
                </c:pt>
                <c:pt idx="342">
                  <c:v>1.0</c:v>
                </c:pt>
                <c:pt idx="343">
                  <c:v>1.0</c:v>
                </c:pt>
                <c:pt idx="344">
                  <c:v>1.0</c:v>
                </c:pt>
                <c:pt idx="345">
                  <c:v>1.0</c:v>
                </c:pt>
                <c:pt idx="346">
                  <c:v>1.0</c:v>
                </c:pt>
                <c:pt idx="347">
                  <c:v>1.0</c:v>
                </c:pt>
                <c:pt idx="348">
                  <c:v>1.0</c:v>
                </c:pt>
                <c:pt idx="349">
                  <c:v>0.0</c:v>
                </c:pt>
                <c:pt idx="350">
                  <c:v>1.0</c:v>
                </c:pt>
                <c:pt idx="351">
                  <c:v>0.0</c:v>
                </c:pt>
                <c:pt idx="352">
                  <c:v>1.0</c:v>
                </c:pt>
                <c:pt idx="353">
                  <c:v>1.0</c:v>
                </c:pt>
                <c:pt idx="354">
                  <c:v>1.0</c:v>
                </c:pt>
                <c:pt idx="355">
                  <c:v>1.0</c:v>
                </c:pt>
                <c:pt idx="356">
                  <c:v>0.0</c:v>
                </c:pt>
                <c:pt idx="357">
                  <c:v>1.0</c:v>
                </c:pt>
                <c:pt idx="358">
                  <c:v>1.0</c:v>
                </c:pt>
                <c:pt idx="359">
                  <c:v>1.0</c:v>
                </c:pt>
                <c:pt idx="360">
                  <c:v>1.0</c:v>
                </c:pt>
                <c:pt idx="361">
                  <c:v>1.0</c:v>
                </c:pt>
                <c:pt idx="362">
                  <c:v>1.0</c:v>
                </c:pt>
                <c:pt idx="363">
                  <c:v>1.0</c:v>
                </c:pt>
                <c:pt idx="364">
                  <c:v>1.0</c:v>
                </c:pt>
                <c:pt idx="365">
                  <c:v>1.0</c:v>
                </c:pt>
                <c:pt idx="366">
                  <c:v>1.0</c:v>
                </c:pt>
                <c:pt idx="367">
                  <c:v>1.0</c:v>
                </c:pt>
                <c:pt idx="368">
                  <c:v>1.0</c:v>
                </c:pt>
                <c:pt idx="369">
                  <c:v>1.0</c:v>
                </c:pt>
                <c:pt idx="370">
                  <c:v>1.0</c:v>
                </c:pt>
                <c:pt idx="371">
                  <c:v>1.0</c:v>
                </c:pt>
                <c:pt idx="372">
                  <c:v>1.0</c:v>
                </c:pt>
                <c:pt idx="373">
                  <c:v>1.0</c:v>
                </c:pt>
                <c:pt idx="374">
                  <c:v>1.0</c:v>
                </c:pt>
                <c:pt idx="375">
                  <c:v>1.0</c:v>
                </c:pt>
                <c:pt idx="376">
                  <c:v>1.0</c:v>
                </c:pt>
                <c:pt idx="377">
                  <c:v>1.0</c:v>
                </c:pt>
                <c:pt idx="378">
                  <c:v>1.0</c:v>
                </c:pt>
                <c:pt idx="379">
                  <c:v>1.0</c:v>
                </c:pt>
                <c:pt idx="380">
                  <c:v>1.0</c:v>
                </c:pt>
                <c:pt idx="381">
                  <c:v>1.0</c:v>
                </c:pt>
                <c:pt idx="382">
                  <c:v>1.0</c:v>
                </c:pt>
                <c:pt idx="383">
                  <c:v>1.0</c:v>
                </c:pt>
                <c:pt idx="384">
                  <c:v>1.0</c:v>
                </c:pt>
                <c:pt idx="385">
                  <c:v>1.0</c:v>
                </c:pt>
                <c:pt idx="386">
                  <c:v>1.0</c:v>
                </c:pt>
                <c:pt idx="387">
                  <c:v>1.0</c:v>
                </c:pt>
                <c:pt idx="388">
                  <c:v>1.0</c:v>
                </c:pt>
                <c:pt idx="389">
                  <c:v>1.0</c:v>
                </c:pt>
                <c:pt idx="390">
                  <c:v>1.0</c:v>
                </c:pt>
                <c:pt idx="391">
                  <c:v>1.0</c:v>
                </c:pt>
                <c:pt idx="392">
                  <c:v>1.0</c:v>
                </c:pt>
                <c:pt idx="393">
                  <c:v>1.0</c:v>
                </c:pt>
                <c:pt idx="394">
                  <c:v>1.0</c:v>
                </c:pt>
                <c:pt idx="395">
                  <c:v>1.0</c:v>
                </c:pt>
                <c:pt idx="396">
                  <c:v>1.0</c:v>
                </c:pt>
                <c:pt idx="397">
                  <c:v>1.0</c:v>
                </c:pt>
                <c:pt idx="398">
                  <c:v>1.0</c:v>
                </c:pt>
                <c:pt idx="399">
                  <c:v>1.0</c:v>
                </c:pt>
                <c:pt idx="400">
                  <c:v>1.0</c:v>
                </c:pt>
                <c:pt idx="401">
                  <c:v>1.0</c:v>
                </c:pt>
                <c:pt idx="402">
                  <c:v>1.0</c:v>
                </c:pt>
                <c:pt idx="403">
                  <c:v>0.0</c:v>
                </c:pt>
                <c:pt idx="404">
                  <c:v>1.0</c:v>
                </c:pt>
                <c:pt idx="405">
                  <c:v>1.0</c:v>
                </c:pt>
                <c:pt idx="406">
                  <c:v>1.0</c:v>
                </c:pt>
                <c:pt idx="407">
                  <c:v>1.0</c:v>
                </c:pt>
                <c:pt idx="408">
                  <c:v>1.0</c:v>
                </c:pt>
                <c:pt idx="409">
                  <c:v>1.0</c:v>
                </c:pt>
                <c:pt idx="410">
                  <c:v>1.0</c:v>
                </c:pt>
                <c:pt idx="411">
                  <c:v>1.0</c:v>
                </c:pt>
                <c:pt idx="412">
                  <c:v>1.0</c:v>
                </c:pt>
                <c:pt idx="413">
                  <c:v>1.0</c:v>
                </c:pt>
                <c:pt idx="414">
                  <c:v>1.0</c:v>
                </c:pt>
                <c:pt idx="415">
                  <c:v>1.0</c:v>
                </c:pt>
                <c:pt idx="416">
                  <c:v>1.0</c:v>
                </c:pt>
                <c:pt idx="417">
                  <c:v>1.0</c:v>
                </c:pt>
                <c:pt idx="418">
                  <c:v>1.0</c:v>
                </c:pt>
                <c:pt idx="419">
                  <c:v>1.0</c:v>
                </c:pt>
                <c:pt idx="420">
                  <c:v>1.0</c:v>
                </c:pt>
                <c:pt idx="421">
                  <c:v>1.0</c:v>
                </c:pt>
                <c:pt idx="422">
                  <c:v>1.0</c:v>
                </c:pt>
                <c:pt idx="423">
                  <c:v>1.0</c:v>
                </c:pt>
                <c:pt idx="424">
                  <c:v>1.0</c:v>
                </c:pt>
                <c:pt idx="425">
                  <c:v>1.0</c:v>
                </c:pt>
                <c:pt idx="426">
                  <c:v>1.0</c:v>
                </c:pt>
                <c:pt idx="427">
                  <c:v>1.0</c:v>
                </c:pt>
                <c:pt idx="428">
                  <c:v>1.0</c:v>
                </c:pt>
                <c:pt idx="429">
                  <c:v>1.0</c:v>
                </c:pt>
                <c:pt idx="430">
                  <c:v>1.0</c:v>
                </c:pt>
                <c:pt idx="431">
                  <c:v>1.0</c:v>
                </c:pt>
                <c:pt idx="432">
                  <c:v>1.0</c:v>
                </c:pt>
                <c:pt idx="433">
                  <c:v>1.0</c:v>
                </c:pt>
                <c:pt idx="434">
                  <c:v>1.0</c:v>
                </c:pt>
                <c:pt idx="435">
                  <c:v>1.0</c:v>
                </c:pt>
                <c:pt idx="436">
                  <c:v>1.0</c:v>
                </c:pt>
                <c:pt idx="437">
                  <c:v>1.0</c:v>
                </c:pt>
                <c:pt idx="438">
                  <c:v>1.0</c:v>
                </c:pt>
                <c:pt idx="439">
                  <c:v>1.0</c:v>
                </c:pt>
                <c:pt idx="440">
                  <c:v>1.0</c:v>
                </c:pt>
                <c:pt idx="441">
                  <c:v>1.0</c:v>
                </c:pt>
                <c:pt idx="442">
                  <c:v>1.0</c:v>
                </c:pt>
                <c:pt idx="443">
                  <c:v>1.0</c:v>
                </c:pt>
                <c:pt idx="444">
                  <c:v>1.0</c:v>
                </c:pt>
                <c:pt idx="445">
                  <c:v>1.0</c:v>
                </c:pt>
                <c:pt idx="446">
                  <c:v>1.0</c:v>
                </c:pt>
                <c:pt idx="447">
                  <c:v>1.0</c:v>
                </c:pt>
                <c:pt idx="448">
                  <c:v>1.0</c:v>
                </c:pt>
                <c:pt idx="449">
                  <c:v>1.0</c:v>
                </c:pt>
                <c:pt idx="450">
                  <c:v>0.0</c:v>
                </c:pt>
                <c:pt idx="451">
                  <c:v>1.0</c:v>
                </c:pt>
                <c:pt idx="452">
                  <c:v>1.0</c:v>
                </c:pt>
                <c:pt idx="453">
                  <c:v>1.0</c:v>
                </c:pt>
                <c:pt idx="454">
                  <c:v>1.0</c:v>
                </c:pt>
                <c:pt idx="455">
                  <c:v>1.0</c:v>
                </c:pt>
                <c:pt idx="456">
                  <c:v>1.0</c:v>
                </c:pt>
                <c:pt idx="457">
                  <c:v>1.0</c:v>
                </c:pt>
                <c:pt idx="458">
                  <c:v>1.0</c:v>
                </c:pt>
                <c:pt idx="459">
                  <c:v>1.0</c:v>
                </c:pt>
                <c:pt idx="460">
                  <c:v>1.0</c:v>
                </c:pt>
                <c:pt idx="461">
                  <c:v>1.0</c:v>
                </c:pt>
                <c:pt idx="462">
                  <c:v>1.0</c:v>
                </c:pt>
                <c:pt idx="463">
                  <c:v>1.0</c:v>
                </c:pt>
                <c:pt idx="464">
                  <c:v>1.0</c:v>
                </c:pt>
                <c:pt idx="465">
                  <c:v>1.0</c:v>
                </c:pt>
                <c:pt idx="466">
                  <c:v>1.0</c:v>
                </c:pt>
                <c:pt idx="467">
                  <c:v>1.0</c:v>
                </c:pt>
                <c:pt idx="468">
                  <c:v>1.0</c:v>
                </c:pt>
                <c:pt idx="469">
                  <c:v>1.0</c:v>
                </c:pt>
                <c:pt idx="470">
                  <c:v>1.0</c:v>
                </c:pt>
                <c:pt idx="471">
                  <c:v>1.0</c:v>
                </c:pt>
                <c:pt idx="472">
                  <c:v>1.0</c:v>
                </c:pt>
                <c:pt idx="473">
                  <c:v>1.0</c:v>
                </c:pt>
                <c:pt idx="474">
                  <c:v>1.0</c:v>
                </c:pt>
                <c:pt idx="475">
                  <c:v>1.0</c:v>
                </c:pt>
                <c:pt idx="476">
                  <c:v>0.0</c:v>
                </c:pt>
                <c:pt idx="477">
                  <c:v>1.0</c:v>
                </c:pt>
                <c:pt idx="478">
                  <c:v>1.0</c:v>
                </c:pt>
                <c:pt idx="479">
                  <c:v>1.0</c:v>
                </c:pt>
                <c:pt idx="480">
                  <c:v>1.0</c:v>
                </c:pt>
                <c:pt idx="481">
                  <c:v>1.0</c:v>
                </c:pt>
                <c:pt idx="482">
                  <c:v>1.0</c:v>
                </c:pt>
                <c:pt idx="483">
                  <c:v>1.0</c:v>
                </c:pt>
                <c:pt idx="484">
                  <c:v>1.0</c:v>
                </c:pt>
                <c:pt idx="485">
                  <c:v>1.0</c:v>
                </c:pt>
                <c:pt idx="486">
                  <c:v>1.0</c:v>
                </c:pt>
                <c:pt idx="487">
                  <c:v>1.0</c:v>
                </c:pt>
                <c:pt idx="488">
                  <c:v>1.0</c:v>
                </c:pt>
                <c:pt idx="489">
                  <c:v>1.0</c:v>
                </c:pt>
                <c:pt idx="490">
                  <c:v>1.0</c:v>
                </c:pt>
                <c:pt idx="491">
                  <c:v>1.0</c:v>
                </c:pt>
                <c:pt idx="492">
                  <c:v>1.0</c:v>
                </c:pt>
                <c:pt idx="493">
                  <c:v>1.0</c:v>
                </c:pt>
                <c:pt idx="494">
                  <c:v>1.0</c:v>
                </c:pt>
                <c:pt idx="495">
                  <c:v>1.0</c:v>
                </c:pt>
                <c:pt idx="496">
                  <c:v>1.0</c:v>
                </c:pt>
                <c:pt idx="497">
                  <c:v>1.0</c:v>
                </c:pt>
                <c:pt idx="498">
                  <c:v>1.0</c:v>
                </c:pt>
                <c:pt idx="499">
                  <c:v>1.0</c:v>
                </c:pt>
              </c:numCache>
            </c:numRef>
          </c:yVal>
          <c:smooth val="0"/>
        </c:ser>
        <c:dLbls>
          <c:showLegendKey val="0"/>
          <c:showVal val="0"/>
          <c:showCatName val="0"/>
          <c:showSerName val="0"/>
          <c:showPercent val="0"/>
          <c:showBubbleSize val="0"/>
        </c:dLbls>
        <c:axId val="2130563712"/>
        <c:axId val="2130254592"/>
      </c:scatterChart>
      <c:scatterChart>
        <c:scatterStyle val="smoothMarker"/>
        <c:varyColors val="0"/>
        <c:ser>
          <c:idx val="1"/>
          <c:order val="1"/>
          <c:spPr>
            <a:ln w="57150">
              <a:solidFill>
                <a:schemeClr val="tx2"/>
              </a:solidFill>
            </a:ln>
          </c:spPr>
          <c:marker>
            <c:symbol val="none"/>
          </c:marker>
          <c:xVal>
            <c:numRef>
              <c:f>Sheet3!$A$2:$A$501</c:f>
              <c:numCache>
                <c:formatCode>General</c:formatCode>
                <c:ptCount val="500"/>
                <c:pt idx="0">
                  <c:v>0.00602979156926864</c:v>
                </c:pt>
                <c:pt idx="1">
                  <c:v>0.0284246614871053</c:v>
                </c:pt>
                <c:pt idx="2">
                  <c:v>0.040302066001341</c:v>
                </c:pt>
                <c:pt idx="3">
                  <c:v>0.0443678596034381</c:v>
                </c:pt>
                <c:pt idx="4">
                  <c:v>0.0737387617733388</c:v>
                </c:pt>
                <c:pt idx="5">
                  <c:v>0.116132746342421</c:v>
                </c:pt>
                <c:pt idx="6">
                  <c:v>0.118350254433524</c:v>
                </c:pt>
                <c:pt idx="7">
                  <c:v>0.118784747879186</c:v>
                </c:pt>
                <c:pt idx="8">
                  <c:v>0.15275890816022</c:v>
                </c:pt>
                <c:pt idx="9">
                  <c:v>0.153431276166156</c:v>
                </c:pt>
                <c:pt idx="10">
                  <c:v>0.171457744808547</c:v>
                </c:pt>
                <c:pt idx="11">
                  <c:v>0.19065186985868</c:v>
                </c:pt>
                <c:pt idx="12">
                  <c:v>0.244323612771602</c:v>
                </c:pt>
                <c:pt idx="13">
                  <c:v>0.253653558317071</c:v>
                </c:pt>
                <c:pt idx="14">
                  <c:v>0.269794792923426</c:v>
                </c:pt>
                <c:pt idx="15">
                  <c:v>0.316372445907097</c:v>
                </c:pt>
                <c:pt idx="16">
                  <c:v>0.322497944796354</c:v>
                </c:pt>
                <c:pt idx="17">
                  <c:v>0.349976659992238</c:v>
                </c:pt>
                <c:pt idx="18">
                  <c:v>0.398751800711903</c:v>
                </c:pt>
                <c:pt idx="19">
                  <c:v>0.42476326624109</c:v>
                </c:pt>
                <c:pt idx="20">
                  <c:v>0.45019515723673</c:v>
                </c:pt>
                <c:pt idx="21">
                  <c:v>0.481955724401806</c:v>
                </c:pt>
                <c:pt idx="22">
                  <c:v>0.512189334872701</c:v>
                </c:pt>
                <c:pt idx="23">
                  <c:v>0.52910135057017</c:v>
                </c:pt>
                <c:pt idx="24">
                  <c:v>0.529789838351588</c:v>
                </c:pt>
                <c:pt idx="25">
                  <c:v>0.55835144740243</c:v>
                </c:pt>
                <c:pt idx="26">
                  <c:v>0.586750750469669</c:v>
                </c:pt>
                <c:pt idx="27">
                  <c:v>0.603398863664474</c:v>
                </c:pt>
                <c:pt idx="28">
                  <c:v>0.604522590946718</c:v>
                </c:pt>
                <c:pt idx="29">
                  <c:v>0.608959827637917</c:v>
                </c:pt>
                <c:pt idx="30">
                  <c:v>0.655808292217249</c:v>
                </c:pt>
                <c:pt idx="31">
                  <c:v>0.65677989011036</c:v>
                </c:pt>
                <c:pt idx="32">
                  <c:v>0.659858664452121</c:v>
                </c:pt>
                <c:pt idx="33">
                  <c:v>0.712155453549249</c:v>
                </c:pt>
                <c:pt idx="34">
                  <c:v>0.734239520786443</c:v>
                </c:pt>
                <c:pt idx="35">
                  <c:v>0.738168542869198</c:v>
                </c:pt>
                <c:pt idx="36">
                  <c:v>0.77582011200419</c:v>
                </c:pt>
                <c:pt idx="37">
                  <c:v>0.806659011728598</c:v>
                </c:pt>
                <c:pt idx="38">
                  <c:v>0.830213008463847</c:v>
                </c:pt>
                <c:pt idx="39">
                  <c:v>0.86361135691677</c:v>
                </c:pt>
                <c:pt idx="40">
                  <c:v>0.883681391349231</c:v>
                </c:pt>
                <c:pt idx="41">
                  <c:v>0.891417135655609</c:v>
                </c:pt>
                <c:pt idx="42">
                  <c:v>0.907712798745974</c:v>
                </c:pt>
                <c:pt idx="43">
                  <c:v>0.910741647415564</c:v>
                </c:pt>
                <c:pt idx="44">
                  <c:v>0.913025964687715</c:v>
                </c:pt>
                <c:pt idx="45">
                  <c:v>0.956972644368564</c:v>
                </c:pt>
                <c:pt idx="46">
                  <c:v>0.975437556972496</c:v>
                </c:pt>
                <c:pt idx="47">
                  <c:v>0.982878112325577</c:v>
                </c:pt>
                <c:pt idx="48">
                  <c:v>1.031015252886122</c:v>
                </c:pt>
                <c:pt idx="49">
                  <c:v>1.095958100158914</c:v>
                </c:pt>
                <c:pt idx="50">
                  <c:v>1.151728799078022</c:v>
                </c:pt>
                <c:pt idx="51">
                  <c:v>1.171441313332266</c:v>
                </c:pt>
                <c:pt idx="52">
                  <c:v>1.180440219704298</c:v>
                </c:pt>
                <c:pt idx="53">
                  <c:v>1.194993029417858</c:v>
                </c:pt>
                <c:pt idx="54">
                  <c:v>1.201560318350665</c:v>
                </c:pt>
                <c:pt idx="55">
                  <c:v>1.209160822797442</c:v>
                </c:pt>
                <c:pt idx="56">
                  <c:v>1.260673035977544</c:v>
                </c:pt>
                <c:pt idx="57">
                  <c:v>1.266009008941582</c:v>
                </c:pt>
                <c:pt idx="58">
                  <c:v>1.343174762723311</c:v>
                </c:pt>
                <c:pt idx="59">
                  <c:v>1.358165412532228</c:v>
                </c:pt>
                <c:pt idx="60">
                  <c:v>1.386041935448818</c:v>
                </c:pt>
                <c:pt idx="61">
                  <c:v>1.41358358586362</c:v>
                </c:pt>
                <c:pt idx="62">
                  <c:v>1.43883753251179</c:v>
                </c:pt>
                <c:pt idx="63">
                  <c:v>1.439644457497804</c:v>
                </c:pt>
                <c:pt idx="64">
                  <c:v>1.448313788111681</c:v>
                </c:pt>
                <c:pt idx="65">
                  <c:v>1.45638664010026</c:v>
                </c:pt>
                <c:pt idx="66">
                  <c:v>1.460859939511335</c:v>
                </c:pt>
                <c:pt idx="67">
                  <c:v>1.483556717671491</c:v>
                </c:pt>
                <c:pt idx="68">
                  <c:v>1.52517428124883</c:v>
                </c:pt>
                <c:pt idx="69">
                  <c:v>1.53693393843098</c:v>
                </c:pt>
                <c:pt idx="70">
                  <c:v>1.569459647246734</c:v>
                </c:pt>
                <c:pt idx="71">
                  <c:v>1.575415741041707</c:v>
                </c:pt>
                <c:pt idx="72">
                  <c:v>1.646130252364237</c:v>
                </c:pt>
                <c:pt idx="73">
                  <c:v>1.689248993646936</c:v>
                </c:pt>
                <c:pt idx="74">
                  <c:v>1.689710407252802</c:v>
                </c:pt>
                <c:pt idx="75">
                  <c:v>1.769725415392187</c:v>
                </c:pt>
                <c:pt idx="76">
                  <c:v>1.785045311030578</c:v>
                </c:pt>
                <c:pt idx="77">
                  <c:v>1.817634694184665</c:v>
                </c:pt>
                <c:pt idx="78">
                  <c:v>1.838943794214492</c:v>
                </c:pt>
                <c:pt idx="79">
                  <c:v>1.907315245715795</c:v>
                </c:pt>
                <c:pt idx="80">
                  <c:v>1.912149253115061</c:v>
                </c:pt>
                <c:pt idx="81">
                  <c:v>1.922467796308558</c:v>
                </c:pt>
                <c:pt idx="82">
                  <c:v>1.937514277552834</c:v>
                </c:pt>
                <c:pt idx="83">
                  <c:v>1.96664747918961</c:v>
                </c:pt>
                <c:pt idx="84">
                  <c:v>1.99210472026386</c:v>
                </c:pt>
                <c:pt idx="85">
                  <c:v>2.009440280789443</c:v>
                </c:pt>
                <c:pt idx="86">
                  <c:v>2.024636470033991</c:v>
                </c:pt>
                <c:pt idx="87">
                  <c:v>2.034985932854123</c:v>
                </c:pt>
                <c:pt idx="88">
                  <c:v>2.035530055593853</c:v>
                </c:pt>
                <c:pt idx="89">
                  <c:v>2.049392982538349</c:v>
                </c:pt>
                <c:pt idx="90">
                  <c:v>2.050382313036323</c:v>
                </c:pt>
                <c:pt idx="91">
                  <c:v>2.050720969633499</c:v>
                </c:pt>
                <c:pt idx="92">
                  <c:v>2.060569201958655</c:v>
                </c:pt>
                <c:pt idx="93">
                  <c:v>2.065790163848558</c:v>
                </c:pt>
                <c:pt idx="94">
                  <c:v>2.08202587392563</c:v>
                </c:pt>
                <c:pt idx="95">
                  <c:v>2.101567208738185</c:v>
                </c:pt>
                <c:pt idx="96">
                  <c:v>2.112979694427539</c:v>
                </c:pt>
                <c:pt idx="97">
                  <c:v>2.131172713199156</c:v>
                </c:pt>
                <c:pt idx="98">
                  <c:v>2.147627829181628</c:v>
                </c:pt>
                <c:pt idx="99">
                  <c:v>2.147858821044033</c:v>
                </c:pt>
                <c:pt idx="100">
                  <c:v>2.212671835031941</c:v>
                </c:pt>
                <c:pt idx="101">
                  <c:v>2.21456730156046</c:v>
                </c:pt>
                <c:pt idx="102">
                  <c:v>2.258187919092864</c:v>
                </c:pt>
                <c:pt idx="103">
                  <c:v>2.27280494362116</c:v>
                </c:pt>
                <c:pt idx="104">
                  <c:v>2.285457180964157</c:v>
                </c:pt>
                <c:pt idx="105">
                  <c:v>2.289389370227942</c:v>
                </c:pt>
                <c:pt idx="106">
                  <c:v>2.303614152050416</c:v>
                </c:pt>
                <c:pt idx="107">
                  <c:v>2.31609905653776</c:v>
                </c:pt>
                <c:pt idx="108">
                  <c:v>2.320390670623746</c:v>
                </c:pt>
                <c:pt idx="109">
                  <c:v>2.343200157116545</c:v>
                </c:pt>
                <c:pt idx="110">
                  <c:v>2.379341389842608</c:v>
                </c:pt>
                <c:pt idx="111">
                  <c:v>2.412988348675311</c:v>
                </c:pt>
                <c:pt idx="112">
                  <c:v>2.430270369018412</c:v>
                </c:pt>
                <c:pt idx="113">
                  <c:v>2.448824486838783</c:v>
                </c:pt>
                <c:pt idx="114">
                  <c:v>2.48748758928012</c:v>
                </c:pt>
                <c:pt idx="115">
                  <c:v>2.506383294760168</c:v>
                </c:pt>
                <c:pt idx="116">
                  <c:v>2.518237486925718</c:v>
                </c:pt>
                <c:pt idx="117">
                  <c:v>2.532508581464207</c:v>
                </c:pt>
                <c:pt idx="118">
                  <c:v>2.533475891578758</c:v>
                </c:pt>
                <c:pt idx="119">
                  <c:v>2.545235739503277</c:v>
                </c:pt>
                <c:pt idx="120">
                  <c:v>2.551739040967756</c:v>
                </c:pt>
                <c:pt idx="121">
                  <c:v>2.562375099235862</c:v>
                </c:pt>
                <c:pt idx="122">
                  <c:v>2.584156713132084</c:v>
                </c:pt>
                <c:pt idx="123">
                  <c:v>2.629863171281244</c:v>
                </c:pt>
                <c:pt idx="124">
                  <c:v>2.638269905745345</c:v>
                </c:pt>
                <c:pt idx="125">
                  <c:v>2.656481436961586</c:v>
                </c:pt>
                <c:pt idx="126">
                  <c:v>2.735145983870355</c:v>
                </c:pt>
                <c:pt idx="127">
                  <c:v>2.765153256217005</c:v>
                </c:pt>
                <c:pt idx="128">
                  <c:v>2.794008463639033</c:v>
                </c:pt>
                <c:pt idx="129">
                  <c:v>2.79960594188509</c:v>
                </c:pt>
                <c:pt idx="130">
                  <c:v>2.803459190030493</c:v>
                </c:pt>
                <c:pt idx="131">
                  <c:v>2.816447462259092</c:v>
                </c:pt>
                <c:pt idx="132">
                  <c:v>2.847200058102897</c:v>
                </c:pt>
                <c:pt idx="133">
                  <c:v>2.916515416281318</c:v>
                </c:pt>
                <c:pt idx="134">
                  <c:v>2.940823091267248</c:v>
                </c:pt>
                <c:pt idx="135">
                  <c:v>2.948750242292717</c:v>
                </c:pt>
                <c:pt idx="136">
                  <c:v>2.95396903209034</c:v>
                </c:pt>
                <c:pt idx="137">
                  <c:v>2.991000929135703</c:v>
                </c:pt>
                <c:pt idx="138">
                  <c:v>3.012522053414777</c:v>
                </c:pt>
                <c:pt idx="139">
                  <c:v>3.037789175662722</c:v>
                </c:pt>
                <c:pt idx="140">
                  <c:v>3.050347477620514</c:v>
                </c:pt>
                <c:pt idx="141">
                  <c:v>3.087862101495777</c:v>
                </c:pt>
                <c:pt idx="142">
                  <c:v>3.11723013140093</c:v>
                </c:pt>
                <c:pt idx="143">
                  <c:v>3.129644273563335</c:v>
                </c:pt>
                <c:pt idx="144">
                  <c:v>3.130654077623369</c:v>
                </c:pt>
                <c:pt idx="145">
                  <c:v>3.147568334002149</c:v>
                </c:pt>
                <c:pt idx="146">
                  <c:v>3.162662236569984</c:v>
                </c:pt>
                <c:pt idx="147">
                  <c:v>3.163369377212828</c:v>
                </c:pt>
                <c:pt idx="148">
                  <c:v>3.167610846017177</c:v>
                </c:pt>
                <c:pt idx="149">
                  <c:v>3.189460683151839</c:v>
                </c:pt>
                <c:pt idx="150">
                  <c:v>3.19753168534862</c:v>
                </c:pt>
                <c:pt idx="151">
                  <c:v>3.197887755777443</c:v>
                </c:pt>
                <c:pt idx="152">
                  <c:v>3.21743927454321</c:v>
                </c:pt>
                <c:pt idx="153">
                  <c:v>3.269303259159478</c:v>
                </c:pt>
                <c:pt idx="154">
                  <c:v>3.303065918762345</c:v>
                </c:pt>
                <c:pt idx="155">
                  <c:v>3.304402358583092</c:v>
                </c:pt>
                <c:pt idx="156">
                  <c:v>3.346072245770613</c:v>
                </c:pt>
                <c:pt idx="157">
                  <c:v>3.348352194050347</c:v>
                </c:pt>
                <c:pt idx="158">
                  <c:v>3.4410354674334</c:v>
                </c:pt>
                <c:pt idx="159">
                  <c:v>3.442043129683194</c:v>
                </c:pt>
                <c:pt idx="160">
                  <c:v>3.496831071075057</c:v>
                </c:pt>
                <c:pt idx="161">
                  <c:v>3.498077070198747</c:v>
                </c:pt>
                <c:pt idx="162">
                  <c:v>3.50784677224095</c:v>
                </c:pt>
                <c:pt idx="163">
                  <c:v>3.545782934170447</c:v>
                </c:pt>
                <c:pt idx="164">
                  <c:v>3.551699721825345</c:v>
                </c:pt>
                <c:pt idx="165">
                  <c:v>3.559243045215528</c:v>
                </c:pt>
                <c:pt idx="166">
                  <c:v>3.597194771734343</c:v>
                </c:pt>
                <c:pt idx="167">
                  <c:v>3.601683246701888</c:v>
                </c:pt>
                <c:pt idx="168">
                  <c:v>3.627995946309553</c:v>
                </c:pt>
                <c:pt idx="169">
                  <c:v>3.675191077682923</c:v>
                </c:pt>
                <c:pt idx="170">
                  <c:v>3.686572365159418</c:v>
                </c:pt>
                <c:pt idx="171">
                  <c:v>3.6887046051844</c:v>
                </c:pt>
                <c:pt idx="172">
                  <c:v>3.7451499175865</c:v>
                </c:pt>
                <c:pt idx="173">
                  <c:v>3.764485909577528</c:v>
                </c:pt>
                <c:pt idx="174">
                  <c:v>3.783329393228825</c:v>
                </c:pt>
                <c:pt idx="175">
                  <c:v>3.823081344788548</c:v>
                </c:pt>
                <c:pt idx="176">
                  <c:v>3.8483273475996</c:v>
                </c:pt>
                <c:pt idx="177">
                  <c:v>3.876886901209957</c:v>
                </c:pt>
                <c:pt idx="178">
                  <c:v>3.89298468528602</c:v>
                </c:pt>
                <c:pt idx="179">
                  <c:v>3.898212591494694</c:v>
                </c:pt>
                <c:pt idx="180">
                  <c:v>3.916698616503725</c:v>
                </c:pt>
                <c:pt idx="181">
                  <c:v>3.938152603942928</c:v>
                </c:pt>
                <c:pt idx="182">
                  <c:v>3.951679804896537</c:v>
                </c:pt>
                <c:pt idx="183">
                  <c:v>3.976205253464057</c:v>
                </c:pt>
                <c:pt idx="184">
                  <c:v>3.977324178805586</c:v>
                </c:pt>
                <c:pt idx="185">
                  <c:v>3.986673504960403</c:v>
                </c:pt>
                <c:pt idx="186">
                  <c:v>3.998944572226541</c:v>
                </c:pt>
                <c:pt idx="187">
                  <c:v>4.011498909582434</c:v>
                </c:pt>
                <c:pt idx="188">
                  <c:v>4.02866628927943</c:v>
                </c:pt>
                <c:pt idx="189">
                  <c:v>4.053269611519318</c:v>
                </c:pt>
                <c:pt idx="190">
                  <c:v>4.056582934598048</c:v>
                </c:pt>
                <c:pt idx="191">
                  <c:v>4.070635151175361</c:v>
                </c:pt>
                <c:pt idx="192">
                  <c:v>4.110130833738562</c:v>
                </c:pt>
                <c:pt idx="193">
                  <c:v>4.12054739306384</c:v>
                </c:pt>
                <c:pt idx="194">
                  <c:v>4.126165841727327</c:v>
                </c:pt>
                <c:pt idx="195">
                  <c:v>4.151623896645633</c:v>
                </c:pt>
                <c:pt idx="196">
                  <c:v>4.182842653767445</c:v>
                </c:pt>
                <c:pt idx="197">
                  <c:v>4.187075920440704</c:v>
                </c:pt>
                <c:pt idx="198">
                  <c:v>4.223264642149749</c:v>
                </c:pt>
                <c:pt idx="199">
                  <c:v>4.253871754267942</c:v>
                </c:pt>
                <c:pt idx="200">
                  <c:v>4.30145961705763</c:v>
                </c:pt>
                <c:pt idx="201">
                  <c:v>4.352325938351698</c:v>
                </c:pt>
                <c:pt idx="202">
                  <c:v>4.366814009912504</c:v>
                </c:pt>
                <c:pt idx="203">
                  <c:v>4.375027012803537</c:v>
                </c:pt>
                <c:pt idx="204">
                  <c:v>4.3792861255739</c:v>
                </c:pt>
                <c:pt idx="205">
                  <c:v>4.38327236817111</c:v>
                </c:pt>
                <c:pt idx="206">
                  <c:v>4.390530104012296</c:v>
                </c:pt>
                <c:pt idx="207">
                  <c:v>4.395338805519588</c:v>
                </c:pt>
                <c:pt idx="208">
                  <c:v>4.400185125878577</c:v>
                </c:pt>
                <c:pt idx="209">
                  <c:v>4.433523575905586</c:v>
                </c:pt>
                <c:pt idx="210">
                  <c:v>4.454147516118284</c:v>
                </c:pt>
                <c:pt idx="211">
                  <c:v>4.488068777508937</c:v>
                </c:pt>
                <c:pt idx="212">
                  <c:v>4.489134433113192</c:v>
                </c:pt>
                <c:pt idx="213">
                  <c:v>4.49020271305043</c:v>
                </c:pt>
                <c:pt idx="214">
                  <c:v>4.54926978583255</c:v>
                </c:pt>
                <c:pt idx="215">
                  <c:v>4.608931951077927</c:v>
                </c:pt>
                <c:pt idx="216">
                  <c:v>4.635170487401742</c:v>
                </c:pt>
                <c:pt idx="217">
                  <c:v>4.743884063880905</c:v>
                </c:pt>
                <c:pt idx="218">
                  <c:v>4.761078426642991</c:v>
                </c:pt>
                <c:pt idx="219">
                  <c:v>4.830739206975105</c:v>
                </c:pt>
                <c:pt idx="220">
                  <c:v>4.836531637727194</c:v>
                </c:pt>
                <c:pt idx="221">
                  <c:v>4.911988356432177</c:v>
                </c:pt>
                <c:pt idx="222">
                  <c:v>4.91479379502409</c:v>
                </c:pt>
                <c:pt idx="223">
                  <c:v>4.94135549447683</c:v>
                </c:pt>
                <c:pt idx="224">
                  <c:v>4.95974373314945</c:v>
                </c:pt>
                <c:pt idx="225">
                  <c:v>4.970168898100202</c:v>
                </c:pt>
                <c:pt idx="226">
                  <c:v>4.970783746150556</c:v>
                </c:pt>
                <c:pt idx="227">
                  <c:v>4.97289049527966</c:v>
                </c:pt>
                <c:pt idx="228">
                  <c:v>4.984592588484533</c:v>
                </c:pt>
                <c:pt idx="229">
                  <c:v>5.000568824119462</c:v>
                </c:pt>
                <c:pt idx="230">
                  <c:v>5.03743018052378</c:v>
                </c:pt>
                <c:pt idx="231">
                  <c:v>5.062731056666894</c:v>
                </c:pt>
                <c:pt idx="232">
                  <c:v>5.070428679306476</c:v>
                </c:pt>
                <c:pt idx="233">
                  <c:v>5.097560135818702</c:v>
                </c:pt>
                <c:pt idx="234">
                  <c:v>5.106525976091895</c:v>
                </c:pt>
                <c:pt idx="235">
                  <c:v>5.108027943691908</c:v>
                </c:pt>
                <c:pt idx="236">
                  <c:v>5.115338517148395</c:v>
                </c:pt>
                <c:pt idx="237">
                  <c:v>5.135159668202978</c:v>
                </c:pt>
                <c:pt idx="238">
                  <c:v>5.156251348223051</c:v>
                </c:pt>
                <c:pt idx="239">
                  <c:v>5.181736291124673</c:v>
                </c:pt>
                <c:pt idx="240">
                  <c:v>5.196407076151829</c:v>
                </c:pt>
                <c:pt idx="241">
                  <c:v>5.198891023489964</c:v>
                </c:pt>
                <c:pt idx="242">
                  <c:v>5.203598878995135</c:v>
                </c:pt>
                <c:pt idx="243">
                  <c:v>5.21925069834117</c:v>
                </c:pt>
                <c:pt idx="244">
                  <c:v>5.230436874789715</c:v>
                </c:pt>
                <c:pt idx="245">
                  <c:v>5.235340896029676</c:v>
                </c:pt>
                <c:pt idx="246">
                  <c:v>5.235788643335075</c:v>
                </c:pt>
                <c:pt idx="247">
                  <c:v>5.26442207459489</c:v>
                </c:pt>
                <c:pt idx="248">
                  <c:v>5.293911881325886</c:v>
                </c:pt>
                <c:pt idx="249">
                  <c:v>5.299303948309912</c:v>
                </c:pt>
                <c:pt idx="250">
                  <c:v>5.313942754620058</c:v>
                </c:pt>
                <c:pt idx="251">
                  <c:v>5.322666001709475</c:v>
                </c:pt>
                <c:pt idx="252">
                  <c:v>5.366698616755334</c:v>
                </c:pt>
                <c:pt idx="253">
                  <c:v>5.391353430472268</c:v>
                </c:pt>
                <c:pt idx="254">
                  <c:v>5.398499299483213</c:v>
                </c:pt>
                <c:pt idx="255">
                  <c:v>5.43722932577169</c:v>
                </c:pt>
                <c:pt idx="256">
                  <c:v>5.448759958643558</c:v>
                </c:pt>
                <c:pt idx="257">
                  <c:v>5.48036178884276</c:v>
                </c:pt>
                <c:pt idx="258">
                  <c:v>5.488917776087066</c:v>
                </c:pt>
                <c:pt idx="259">
                  <c:v>5.529499784226891</c:v>
                </c:pt>
                <c:pt idx="260">
                  <c:v>5.53741859024151</c:v>
                </c:pt>
                <c:pt idx="261">
                  <c:v>5.543048206827343</c:v>
                </c:pt>
                <c:pt idx="262">
                  <c:v>5.579587976502578</c:v>
                </c:pt>
                <c:pt idx="263">
                  <c:v>5.616996956326774</c:v>
                </c:pt>
                <c:pt idx="264">
                  <c:v>5.64270136016713</c:v>
                </c:pt>
                <c:pt idx="265">
                  <c:v>5.666088915651177</c:v>
                </c:pt>
                <c:pt idx="266">
                  <c:v>5.700503493020782</c:v>
                </c:pt>
                <c:pt idx="267">
                  <c:v>5.754233211227275</c:v>
                </c:pt>
                <c:pt idx="268">
                  <c:v>5.762431871815788</c:v>
                </c:pt>
                <c:pt idx="269">
                  <c:v>5.775549697042581</c:v>
                </c:pt>
                <c:pt idx="270">
                  <c:v>5.780046410716917</c:v>
                </c:pt>
                <c:pt idx="271">
                  <c:v>5.869256098728357</c:v>
                </c:pt>
                <c:pt idx="272">
                  <c:v>5.898403060079087</c:v>
                </c:pt>
                <c:pt idx="273">
                  <c:v>5.906395654111551</c:v>
                </c:pt>
                <c:pt idx="274">
                  <c:v>5.90914528962131</c:v>
                </c:pt>
                <c:pt idx="275">
                  <c:v>5.930024329744188</c:v>
                </c:pt>
                <c:pt idx="276">
                  <c:v>5.94294032559336</c:v>
                </c:pt>
                <c:pt idx="277">
                  <c:v>5.952999047739611</c:v>
                </c:pt>
                <c:pt idx="278">
                  <c:v>5.989877534486956</c:v>
                </c:pt>
                <c:pt idx="279">
                  <c:v>6.018585252220534</c:v>
                </c:pt>
                <c:pt idx="280">
                  <c:v>6.045539006274689</c:v>
                </c:pt>
                <c:pt idx="281">
                  <c:v>6.052752708036937</c:v>
                </c:pt>
                <c:pt idx="282">
                  <c:v>6.056586146778705</c:v>
                </c:pt>
                <c:pt idx="283">
                  <c:v>6.068877065710772</c:v>
                </c:pt>
                <c:pt idx="284">
                  <c:v>6.088779750710108</c:v>
                </c:pt>
                <c:pt idx="285">
                  <c:v>6.120592900871554</c:v>
                </c:pt>
                <c:pt idx="286">
                  <c:v>6.125865652102267</c:v>
                </c:pt>
                <c:pt idx="287">
                  <c:v>6.169414105323225</c:v>
                </c:pt>
                <c:pt idx="288">
                  <c:v>6.179616546528628</c:v>
                </c:pt>
                <c:pt idx="289">
                  <c:v>6.200184653678964</c:v>
                </c:pt>
                <c:pt idx="290">
                  <c:v>6.253075310908978</c:v>
                </c:pt>
                <c:pt idx="291">
                  <c:v>6.286483168059771</c:v>
                </c:pt>
                <c:pt idx="292">
                  <c:v>6.315030962342639</c:v>
                </c:pt>
                <c:pt idx="293">
                  <c:v>6.319190282120497</c:v>
                </c:pt>
                <c:pt idx="294">
                  <c:v>6.343963512201341</c:v>
                </c:pt>
                <c:pt idx="295">
                  <c:v>6.357431514712474</c:v>
                </c:pt>
                <c:pt idx="296">
                  <c:v>6.361530644575486</c:v>
                </c:pt>
                <c:pt idx="297">
                  <c:v>6.361868662303499</c:v>
                </c:pt>
                <c:pt idx="298">
                  <c:v>6.423946900014827</c:v>
                </c:pt>
                <c:pt idx="299">
                  <c:v>6.444527699536371</c:v>
                </c:pt>
                <c:pt idx="300">
                  <c:v>6.452537478268735</c:v>
                </c:pt>
                <c:pt idx="301">
                  <c:v>6.463234244039207</c:v>
                </c:pt>
                <c:pt idx="302">
                  <c:v>6.475358256350274</c:v>
                </c:pt>
                <c:pt idx="303">
                  <c:v>6.47762324578958</c:v>
                </c:pt>
                <c:pt idx="304">
                  <c:v>6.486650626437555</c:v>
                </c:pt>
                <c:pt idx="305">
                  <c:v>6.492743399059102</c:v>
                </c:pt>
                <c:pt idx="306">
                  <c:v>6.493302883408201</c:v>
                </c:pt>
                <c:pt idx="307">
                  <c:v>6.526276841432447</c:v>
                </c:pt>
                <c:pt idx="308">
                  <c:v>6.531217542725908</c:v>
                </c:pt>
                <c:pt idx="309">
                  <c:v>6.537372815460172</c:v>
                </c:pt>
                <c:pt idx="310">
                  <c:v>6.537847258099736</c:v>
                </c:pt>
                <c:pt idx="311">
                  <c:v>6.53922092710607</c:v>
                </c:pt>
                <c:pt idx="312">
                  <c:v>6.554235720651286</c:v>
                </c:pt>
                <c:pt idx="313">
                  <c:v>6.589606903622263</c:v>
                </c:pt>
                <c:pt idx="314">
                  <c:v>6.643678061512423</c:v>
                </c:pt>
                <c:pt idx="315">
                  <c:v>6.647001064313811</c:v>
                </c:pt>
                <c:pt idx="316">
                  <c:v>6.661542438238038</c:v>
                </c:pt>
                <c:pt idx="317">
                  <c:v>6.675384854399277</c:v>
                </c:pt>
                <c:pt idx="318">
                  <c:v>6.71103257050413</c:v>
                </c:pt>
                <c:pt idx="319">
                  <c:v>6.734339353082198</c:v>
                </c:pt>
                <c:pt idx="320">
                  <c:v>6.789589935045859</c:v>
                </c:pt>
                <c:pt idx="321">
                  <c:v>6.805339854935736</c:v>
                </c:pt>
                <c:pt idx="322">
                  <c:v>6.845783204712212</c:v>
                </c:pt>
                <c:pt idx="323">
                  <c:v>6.883466263407651</c:v>
                </c:pt>
                <c:pt idx="324">
                  <c:v>6.897189676824541</c:v>
                </c:pt>
                <c:pt idx="325">
                  <c:v>6.905893615859742</c:v>
                </c:pt>
                <c:pt idx="326">
                  <c:v>6.90670493054277</c:v>
                </c:pt>
                <c:pt idx="327">
                  <c:v>6.909940328224108</c:v>
                </c:pt>
                <c:pt idx="328">
                  <c:v>6.917136367251325</c:v>
                </c:pt>
                <c:pt idx="329">
                  <c:v>6.974810500829935</c:v>
                </c:pt>
                <c:pt idx="330">
                  <c:v>6.99901756898452</c:v>
                </c:pt>
                <c:pt idx="331">
                  <c:v>7.004419434122989</c:v>
                </c:pt>
                <c:pt idx="332">
                  <c:v>7.03884173854173</c:v>
                </c:pt>
                <c:pt idx="333">
                  <c:v>7.043117467871149</c:v>
                </c:pt>
                <c:pt idx="334">
                  <c:v>7.053971062592144</c:v>
                </c:pt>
                <c:pt idx="335">
                  <c:v>7.061917710498369</c:v>
                </c:pt>
                <c:pt idx="336">
                  <c:v>7.075621149961693</c:v>
                </c:pt>
                <c:pt idx="337">
                  <c:v>7.105236988167036</c:v>
                </c:pt>
                <c:pt idx="338">
                  <c:v>7.11162770476364</c:v>
                </c:pt>
                <c:pt idx="339">
                  <c:v>7.127829093094942</c:v>
                </c:pt>
                <c:pt idx="340">
                  <c:v>7.135110867981689</c:v>
                </c:pt>
                <c:pt idx="341">
                  <c:v>7.135884139571306</c:v>
                </c:pt>
                <c:pt idx="342">
                  <c:v>7.14130162536999</c:v>
                </c:pt>
                <c:pt idx="343">
                  <c:v>7.14736993111707</c:v>
                </c:pt>
                <c:pt idx="344">
                  <c:v>7.150028201337435</c:v>
                </c:pt>
                <c:pt idx="345">
                  <c:v>7.166342348454291</c:v>
                </c:pt>
                <c:pt idx="346">
                  <c:v>7.22196368734677</c:v>
                </c:pt>
                <c:pt idx="347">
                  <c:v>7.255500678370884</c:v>
                </c:pt>
                <c:pt idx="348">
                  <c:v>7.259939512106895</c:v>
                </c:pt>
                <c:pt idx="349">
                  <c:v>7.264813745981522</c:v>
                </c:pt>
                <c:pt idx="350">
                  <c:v>7.268537479392275</c:v>
                </c:pt>
                <c:pt idx="351">
                  <c:v>7.27373483424438</c:v>
                </c:pt>
                <c:pt idx="352">
                  <c:v>7.288475244743895</c:v>
                </c:pt>
                <c:pt idx="353">
                  <c:v>7.292849868354089</c:v>
                </c:pt>
                <c:pt idx="354">
                  <c:v>7.29346302094303</c:v>
                </c:pt>
                <c:pt idx="355">
                  <c:v>7.298135916043945</c:v>
                </c:pt>
                <c:pt idx="356">
                  <c:v>7.30326231440549</c:v>
                </c:pt>
                <c:pt idx="357">
                  <c:v>7.307508356371223</c:v>
                </c:pt>
                <c:pt idx="358">
                  <c:v>7.318835563247303</c:v>
                </c:pt>
                <c:pt idx="359">
                  <c:v>7.337897992244078</c:v>
                </c:pt>
                <c:pt idx="360">
                  <c:v>7.349522472260041</c:v>
                </c:pt>
                <c:pt idx="361">
                  <c:v>7.360225284207784</c:v>
                </c:pt>
                <c:pt idx="362">
                  <c:v>7.378313621978072</c:v>
                </c:pt>
                <c:pt idx="363">
                  <c:v>7.380047991095764</c:v>
                </c:pt>
                <c:pt idx="364">
                  <c:v>7.383960394106691</c:v>
                </c:pt>
                <c:pt idx="365">
                  <c:v>7.387275834405864</c:v>
                </c:pt>
                <c:pt idx="366">
                  <c:v>7.402941664217924</c:v>
                </c:pt>
                <c:pt idx="367">
                  <c:v>7.417498725481093</c:v>
                </c:pt>
                <c:pt idx="368">
                  <c:v>7.427606653958616</c:v>
                </c:pt>
                <c:pt idx="369">
                  <c:v>7.44547276689867</c:v>
                </c:pt>
                <c:pt idx="370">
                  <c:v>7.449531885291711</c:v>
                </c:pt>
                <c:pt idx="371">
                  <c:v>7.4562956977717</c:v>
                </c:pt>
                <c:pt idx="372">
                  <c:v>7.456900146052028</c:v>
                </c:pt>
                <c:pt idx="373">
                  <c:v>7.501118786129881</c:v>
                </c:pt>
                <c:pt idx="374">
                  <c:v>7.519166045639683</c:v>
                </c:pt>
                <c:pt idx="375">
                  <c:v>7.562775765684627</c:v>
                </c:pt>
                <c:pt idx="376">
                  <c:v>7.591493254155246</c:v>
                </c:pt>
                <c:pt idx="377">
                  <c:v>7.620538996169239</c:v>
                </c:pt>
                <c:pt idx="378">
                  <c:v>7.667689904810007</c:v>
                </c:pt>
                <c:pt idx="379">
                  <c:v>7.70000391660254</c:v>
                </c:pt>
                <c:pt idx="380">
                  <c:v>7.702959599040586</c:v>
                </c:pt>
                <c:pt idx="381">
                  <c:v>7.724348920719102</c:v>
                </c:pt>
                <c:pt idx="382">
                  <c:v>7.725544974411854</c:v>
                </c:pt>
                <c:pt idx="383">
                  <c:v>7.744196204800263</c:v>
                </c:pt>
                <c:pt idx="384">
                  <c:v>7.751746949832112</c:v>
                </c:pt>
                <c:pt idx="385">
                  <c:v>7.765816499229229</c:v>
                </c:pt>
                <c:pt idx="386">
                  <c:v>7.800697427850222</c:v>
                </c:pt>
                <c:pt idx="387">
                  <c:v>7.804864731605075</c:v>
                </c:pt>
                <c:pt idx="388">
                  <c:v>7.840494254902206</c:v>
                </c:pt>
                <c:pt idx="389">
                  <c:v>7.926646718919082</c:v>
                </c:pt>
                <c:pt idx="390">
                  <c:v>7.93623942126206</c:v>
                </c:pt>
                <c:pt idx="391">
                  <c:v>7.93982900967055</c:v>
                </c:pt>
                <c:pt idx="392">
                  <c:v>7.950003277678967</c:v>
                </c:pt>
                <c:pt idx="393">
                  <c:v>7.957599514393176</c:v>
                </c:pt>
                <c:pt idx="394">
                  <c:v>7.966974666478591</c:v>
                </c:pt>
                <c:pt idx="395">
                  <c:v>7.97566569038727</c:v>
                </c:pt>
                <c:pt idx="396">
                  <c:v>7.993940606701582</c:v>
                </c:pt>
                <c:pt idx="397">
                  <c:v>8.00688500966196</c:v>
                </c:pt>
                <c:pt idx="398">
                  <c:v>8.027439143383175</c:v>
                </c:pt>
                <c:pt idx="399">
                  <c:v>8.0374362676208</c:v>
                </c:pt>
                <c:pt idx="400">
                  <c:v>8.068027087159448</c:v>
                </c:pt>
                <c:pt idx="401">
                  <c:v>8.106655849308852</c:v>
                </c:pt>
                <c:pt idx="402">
                  <c:v>8.126128992680648</c:v>
                </c:pt>
                <c:pt idx="403">
                  <c:v>8.127074883835741</c:v>
                </c:pt>
                <c:pt idx="404">
                  <c:v>8.137068241039143</c:v>
                </c:pt>
                <c:pt idx="405">
                  <c:v>8.141943016758848</c:v>
                </c:pt>
                <c:pt idx="406">
                  <c:v>8.150608818499424</c:v>
                </c:pt>
                <c:pt idx="407">
                  <c:v>8.181422179327352</c:v>
                </c:pt>
                <c:pt idx="408">
                  <c:v>8.192542781177253</c:v>
                </c:pt>
                <c:pt idx="409">
                  <c:v>8.251310419956247</c:v>
                </c:pt>
                <c:pt idx="410">
                  <c:v>8.29269733865452</c:v>
                </c:pt>
                <c:pt idx="411">
                  <c:v>8.306662327409824</c:v>
                </c:pt>
                <c:pt idx="412">
                  <c:v>8.332210468222705</c:v>
                </c:pt>
                <c:pt idx="413">
                  <c:v>8.35466443664281</c:v>
                </c:pt>
                <c:pt idx="414">
                  <c:v>8.40306120645714</c:v>
                </c:pt>
                <c:pt idx="415">
                  <c:v>8.441743999313207</c:v>
                </c:pt>
                <c:pt idx="416">
                  <c:v>8.491265704976003</c:v>
                </c:pt>
                <c:pt idx="417">
                  <c:v>8.502748112881352</c:v>
                </c:pt>
                <c:pt idx="418">
                  <c:v>8.50819232575591</c:v>
                </c:pt>
                <c:pt idx="419">
                  <c:v>8.547996407473548</c:v>
                </c:pt>
                <c:pt idx="420">
                  <c:v>8.55179431149797</c:v>
                </c:pt>
                <c:pt idx="421">
                  <c:v>8.60976377900096</c:v>
                </c:pt>
                <c:pt idx="422">
                  <c:v>8.635698791065568</c:v>
                </c:pt>
                <c:pt idx="423">
                  <c:v>8.644414354380254</c:v>
                </c:pt>
                <c:pt idx="424">
                  <c:v>8.645350141085418</c:v>
                </c:pt>
                <c:pt idx="425">
                  <c:v>8.649735971920821</c:v>
                </c:pt>
                <c:pt idx="426">
                  <c:v>8.658991810213017</c:v>
                </c:pt>
                <c:pt idx="427">
                  <c:v>8.681503447359523</c:v>
                </c:pt>
                <c:pt idx="428">
                  <c:v>8.703556594171114</c:v>
                </c:pt>
                <c:pt idx="429">
                  <c:v>8.71241292663039</c:v>
                </c:pt>
                <c:pt idx="430">
                  <c:v>8.753388562261042</c:v>
                </c:pt>
                <c:pt idx="431">
                  <c:v>8.753896161891273</c:v>
                </c:pt>
                <c:pt idx="432">
                  <c:v>8.782916832033272</c:v>
                </c:pt>
                <c:pt idx="433">
                  <c:v>8.80386542329015</c:v>
                </c:pt>
                <c:pt idx="434">
                  <c:v>8.85494751974173</c:v>
                </c:pt>
                <c:pt idx="435">
                  <c:v>8.858190035879674</c:v>
                </c:pt>
                <c:pt idx="436">
                  <c:v>8.860203152586702</c:v>
                </c:pt>
                <c:pt idx="437">
                  <c:v>8.867777106644867</c:v>
                </c:pt>
                <c:pt idx="438">
                  <c:v>8.88352251615627</c:v>
                </c:pt>
                <c:pt idx="439">
                  <c:v>8.919800780426468</c:v>
                </c:pt>
                <c:pt idx="440">
                  <c:v>8.92546669380968</c:v>
                </c:pt>
                <c:pt idx="441">
                  <c:v>8.967362554481656</c:v>
                </c:pt>
                <c:pt idx="442">
                  <c:v>8.987003526779355</c:v>
                </c:pt>
                <c:pt idx="443">
                  <c:v>8.988413340965912</c:v>
                </c:pt>
                <c:pt idx="444">
                  <c:v>8.990398558923155</c:v>
                </c:pt>
                <c:pt idx="445">
                  <c:v>9.000990007481625</c:v>
                </c:pt>
                <c:pt idx="446">
                  <c:v>9.030363539358</c:v>
                </c:pt>
                <c:pt idx="447">
                  <c:v>9.055384733571752</c:v>
                </c:pt>
                <c:pt idx="448">
                  <c:v>9.058809287179192</c:v>
                </c:pt>
                <c:pt idx="449">
                  <c:v>9.066620250775384</c:v>
                </c:pt>
                <c:pt idx="450">
                  <c:v>9.076181324837755</c:v>
                </c:pt>
                <c:pt idx="451">
                  <c:v>9.080291998943357</c:v>
                </c:pt>
                <c:pt idx="452">
                  <c:v>9.082350180727916</c:v>
                </c:pt>
                <c:pt idx="453">
                  <c:v>9.089471938081622</c:v>
                </c:pt>
                <c:pt idx="454">
                  <c:v>9.092847299454154</c:v>
                </c:pt>
                <c:pt idx="455">
                  <c:v>9.104180410156118</c:v>
                </c:pt>
                <c:pt idx="456">
                  <c:v>9.106842684077118</c:v>
                </c:pt>
                <c:pt idx="457">
                  <c:v>9.121497815726504</c:v>
                </c:pt>
                <c:pt idx="458">
                  <c:v>9.130533681194093</c:v>
                </c:pt>
                <c:pt idx="459">
                  <c:v>9.231870840696986</c:v>
                </c:pt>
                <c:pt idx="460">
                  <c:v>9.23544586364592</c:v>
                </c:pt>
                <c:pt idx="461">
                  <c:v>9.246783398429302</c:v>
                </c:pt>
                <c:pt idx="462">
                  <c:v>9.248040132951322</c:v>
                </c:pt>
                <c:pt idx="463">
                  <c:v>9.25278380114005</c:v>
                </c:pt>
                <c:pt idx="464">
                  <c:v>9.257580181770348</c:v>
                </c:pt>
                <c:pt idx="465">
                  <c:v>9.28181710459808</c:v>
                </c:pt>
                <c:pt idx="466">
                  <c:v>9.323577698692553</c:v>
                </c:pt>
                <c:pt idx="467">
                  <c:v>9.32870973916737</c:v>
                </c:pt>
                <c:pt idx="468">
                  <c:v>9.35564104691275</c:v>
                </c:pt>
                <c:pt idx="469">
                  <c:v>9.36682881503195</c:v>
                </c:pt>
                <c:pt idx="470">
                  <c:v>9.388475073750548</c:v>
                </c:pt>
                <c:pt idx="471">
                  <c:v>9.40292552239442</c:v>
                </c:pt>
                <c:pt idx="472">
                  <c:v>9.446370228610448</c:v>
                </c:pt>
                <c:pt idx="473">
                  <c:v>9.47284161335762</c:v>
                </c:pt>
                <c:pt idx="474">
                  <c:v>9.47573905413165</c:v>
                </c:pt>
                <c:pt idx="475">
                  <c:v>9.510678629268563</c:v>
                </c:pt>
                <c:pt idx="476">
                  <c:v>9.51789487928905</c:v>
                </c:pt>
                <c:pt idx="477">
                  <c:v>9.573340103436468</c:v>
                </c:pt>
                <c:pt idx="478">
                  <c:v>9.594081611550568</c:v>
                </c:pt>
                <c:pt idx="479">
                  <c:v>9.63060811890848</c:v>
                </c:pt>
                <c:pt idx="480">
                  <c:v>9.633719226963871</c:v>
                </c:pt>
                <c:pt idx="481">
                  <c:v>9.633888476856748</c:v>
                </c:pt>
                <c:pt idx="482">
                  <c:v>9.661260918758818</c:v>
                </c:pt>
                <c:pt idx="483">
                  <c:v>9.689133223117707</c:v>
                </c:pt>
                <c:pt idx="484">
                  <c:v>9.708256146720217</c:v>
                </c:pt>
                <c:pt idx="485">
                  <c:v>9.719591091189512</c:v>
                </c:pt>
                <c:pt idx="486">
                  <c:v>9.749196270430964</c:v>
                </c:pt>
                <c:pt idx="487">
                  <c:v>9.75039961544182</c:v>
                </c:pt>
                <c:pt idx="488">
                  <c:v>9.750845253600372</c:v>
                </c:pt>
                <c:pt idx="489">
                  <c:v>9.757371756665238</c:v>
                </c:pt>
                <c:pt idx="490">
                  <c:v>9.782621365940068</c:v>
                </c:pt>
                <c:pt idx="491">
                  <c:v>9.812921118709652</c:v>
                </c:pt>
                <c:pt idx="492">
                  <c:v>9.82179687374767</c:v>
                </c:pt>
                <c:pt idx="493">
                  <c:v>9.85470587258375</c:v>
                </c:pt>
                <c:pt idx="494">
                  <c:v>9.86263197881878</c:v>
                </c:pt>
                <c:pt idx="495">
                  <c:v>9.8665679385098</c:v>
                </c:pt>
                <c:pt idx="496">
                  <c:v>9.86970425008235</c:v>
                </c:pt>
                <c:pt idx="497">
                  <c:v>9.8753628490097</c:v>
                </c:pt>
                <c:pt idx="498">
                  <c:v>9.953778727082733</c:v>
                </c:pt>
                <c:pt idx="499">
                  <c:v>9.96830331697816</c:v>
                </c:pt>
              </c:numCache>
            </c:numRef>
          </c:xVal>
          <c:yVal>
            <c:numRef>
              <c:f>Sheet3!$B$2:$B$501</c:f>
              <c:numCache>
                <c:formatCode>General</c:formatCode>
                <c:ptCount val="500"/>
                <c:pt idx="0">
                  <c:v>0.00673305679246665</c:v>
                </c:pt>
                <c:pt idx="1">
                  <c:v>0.00688449401798411</c:v>
                </c:pt>
                <c:pt idx="2">
                  <c:v>0.00696617845371224</c:v>
                </c:pt>
                <c:pt idx="3">
                  <c:v>0.00699436064858874</c:v>
                </c:pt>
                <c:pt idx="4">
                  <c:v>0.00720133661206393</c:v>
                </c:pt>
                <c:pt idx="5">
                  <c:v>0.00751085137951271</c:v>
                </c:pt>
                <c:pt idx="6">
                  <c:v>0.00752739972282389</c:v>
                </c:pt>
                <c:pt idx="7">
                  <c:v>0.00753064640417002</c:v>
                </c:pt>
                <c:pt idx="8">
                  <c:v>0.00778886253352594</c:v>
                </c:pt>
                <c:pt idx="9">
                  <c:v>0.0077940604454011</c:v>
                </c:pt>
                <c:pt idx="10">
                  <c:v>0.00793470889868921</c:v>
                </c:pt>
                <c:pt idx="11">
                  <c:v>0.00808723613985132</c:v>
                </c:pt>
                <c:pt idx="12">
                  <c:v>0.00852934832323199</c:v>
                </c:pt>
                <c:pt idx="13">
                  <c:v>0.00860861080187258</c:v>
                </c:pt>
                <c:pt idx="14">
                  <c:v>0.008747466553294</c:v>
                </c:pt>
                <c:pt idx="15">
                  <c:v>0.00916072008396855</c:v>
                </c:pt>
                <c:pt idx="16">
                  <c:v>0.00921648751816901</c:v>
                </c:pt>
                <c:pt idx="17">
                  <c:v>0.00947082462383649</c:v>
                </c:pt>
                <c:pt idx="18">
                  <c:v>0.00993951117404957</c:v>
                </c:pt>
                <c:pt idx="19">
                  <c:v>0.01019877289366</c:v>
                </c:pt>
                <c:pt idx="20">
                  <c:v>0.0104587257877291</c:v>
                </c:pt>
                <c:pt idx="21">
                  <c:v>0.010792589609101</c:v>
                </c:pt>
                <c:pt idx="22">
                  <c:v>0.0111201873312333</c:v>
                </c:pt>
                <c:pt idx="23">
                  <c:v>0.0113077067285795</c:v>
                </c:pt>
                <c:pt idx="24">
                  <c:v>0.011315406503889</c:v>
                </c:pt>
                <c:pt idx="25">
                  <c:v>0.0116394363954301</c:v>
                </c:pt>
                <c:pt idx="26">
                  <c:v>0.0119707130841427</c:v>
                </c:pt>
                <c:pt idx="27">
                  <c:v>0.0121692255119723</c:v>
                </c:pt>
                <c:pt idx="28">
                  <c:v>0.0121827413976892</c:v>
                </c:pt>
                <c:pt idx="29">
                  <c:v>0.0122362562821595</c:v>
                </c:pt>
                <c:pt idx="30">
                  <c:v>0.0128156248488366</c:v>
                </c:pt>
                <c:pt idx="31">
                  <c:v>0.0128279227276677</c:v>
                </c:pt>
                <c:pt idx="32">
                  <c:v>0.0128669689117072</c:v>
                </c:pt>
                <c:pt idx="33">
                  <c:v>0.0135484167901789</c:v>
                </c:pt>
                <c:pt idx="34">
                  <c:v>0.0138467601213462</c:v>
                </c:pt>
                <c:pt idx="35">
                  <c:v>0.0139005136311616</c:v>
                </c:pt>
                <c:pt idx="36">
                  <c:v>0.0144261733239912</c:v>
                </c:pt>
                <c:pt idx="37">
                  <c:v>0.0148712725056419</c:v>
                </c:pt>
                <c:pt idx="38">
                  <c:v>0.0152203135895058</c:v>
                </c:pt>
                <c:pt idx="39">
                  <c:v>0.0157291003256742</c:v>
                </c:pt>
                <c:pt idx="40">
                  <c:v>0.0160428574705153</c:v>
                </c:pt>
                <c:pt idx="41">
                  <c:v>0.0161654282052427</c:v>
                </c:pt>
                <c:pt idx="42">
                  <c:v>0.0164266499745919</c:v>
                </c:pt>
                <c:pt idx="43">
                  <c:v>0.0164756582661816</c:v>
                </c:pt>
                <c:pt idx="44">
                  <c:v>0.016512714738751</c:v>
                </c:pt>
                <c:pt idx="45">
                  <c:v>0.0172417844861212</c:v>
                </c:pt>
                <c:pt idx="46">
                  <c:v>0.0175574683611245</c:v>
                </c:pt>
                <c:pt idx="47">
                  <c:v>0.0176862737867096</c:v>
                </c:pt>
                <c:pt idx="48">
                  <c:v>0.0185422919896765</c:v>
                </c:pt>
                <c:pt idx="49">
                  <c:v>0.0197618566072931</c:v>
                </c:pt>
                <c:pt idx="50">
                  <c:v>0.0208716450415038</c:v>
                </c:pt>
                <c:pt idx="51">
                  <c:v>0.0212783181541114</c:v>
                </c:pt>
                <c:pt idx="52">
                  <c:v>0.0214665349029365</c:v>
                </c:pt>
                <c:pt idx="53">
                  <c:v>0.0217743654908973</c:v>
                </c:pt>
                <c:pt idx="54">
                  <c:v>0.0219146905446873</c:v>
                </c:pt>
                <c:pt idx="55">
                  <c:v>0.0220781964200046</c:v>
                </c:pt>
                <c:pt idx="56">
                  <c:v>0.0232181971072044</c:v>
                </c:pt>
                <c:pt idx="57">
                  <c:v>0.0233395206086048</c:v>
                </c:pt>
                <c:pt idx="58">
                  <c:v>0.0251647264335493</c:v>
                </c:pt>
                <c:pt idx="59">
                  <c:v>0.0255350984093444</c:v>
                </c:pt>
                <c:pt idx="60">
                  <c:v>0.026238002922632</c:v>
                </c:pt>
                <c:pt idx="61">
                  <c:v>0.026950937692306</c:v>
                </c:pt>
                <c:pt idx="62">
                  <c:v>0.0276211833256757</c:v>
                </c:pt>
                <c:pt idx="63">
                  <c:v>0.027642864184561</c:v>
                </c:pt>
                <c:pt idx="64">
                  <c:v>0.0278768415119992</c:v>
                </c:pt>
                <c:pt idx="65">
                  <c:v>0.0280964493829408</c:v>
                </c:pt>
                <c:pt idx="66">
                  <c:v>0.0282188601448546</c:v>
                </c:pt>
                <c:pt idx="67">
                  <c:v>0.028847973298178</c:v>
                </c:pt>
                <c:pt idx="68">
                  <c:v>0.0300370656297755</c:v>
                </c:pt>
                <c:pt idx="69">
                  <c:v>0.0303815813956023</c:v>
                </c:pt>
                <c:pt idx="70">
                  <c:v>0.031354516816046</c:v>
                </c:pt>
                <c:pt idx="71">
                  <c:v>0.0315359175962796</c:v>
                </c:pt>
                <c:pt idx="72">
                  <c:v>0.0337686726234624</c:v>
                </c:pt>
                <c:pt idx="73">
                  <c:v>0.0352042024695354</c:v>
                </c:pt>
                <c:pt idx="74">
                  <c:v>0.035219877682582</c:v>
                </c:pt>
                <c:pt idx="75">
                  <c:v>0.0380421973756955</c:v>
                </c:pt>
                <c:pt idx="76">
                  <c:v>0.0386068136101241</c:v>
                </c:pt>
                <c:pt idx="77">
                  <c:v>0.039834767300505</c:v>
                </c:pt>
                <c:pt idx="78">
                  <c:v>0.0406578365074748</c:v>
                </c:pt>
                <c:pt idx="79">
                  <c:v>0.0434100122046038</c:v>
                </c:pt>
                <c:pt idx="80">
                  <c:v>0.0436111908218187</c:v>
                </c:pt>
                <c:pt idx="81">
                  <c:v>0.0440436020732963</c:v>
                </c:pt>
                <c:pt idx="82">
                  <c:v>0.0446814797066747</c:v>
                </c:pt>
                <c:pt idx="83">
                  <c:v>0.0459416587338042</c:v>
                </c:pt>
                <c:pt idx="84">
                  <c:v>0.0470704626104689</c:v>
                </c:pt>
                <c:pt idx="85">
                  <c:v>0.04785418026038</c:v>
                </c:pt>
                <c:pt idx="86">
                  <c:v>0.0485513586456049</c:v>
                </c:pt>
                <c:pt idx="87">
                  <c:v>0.0490316829249392</c:v>
                </c:pt>
                <c:pt idx="88">
                  <c:v>0.0490570602764023</c:v>
                </c:pt>
                <c:pt idx="89">
                  <c:v>0.0497078300591927</c:v>
                </c:pt>
                <c:pt idx="90">
                  <c:v>0.0497545838504533</c:v>
                </c:pt>
                <c:pt idx="91">
                  <c:v>0.0497705976594137</c:v>
                </c:pt>
                <c:pt idx="92">
                  <c:v>0.0502384254401008</c:v>
                </c:pt>
                <c:pt idx="93">
                  <c:v>0.0504881269410718</c:v>
                </c:pt>
                <c:pt idx="94">
                  <c:v>0.051272156619544</c:v>
                </c:pt>
                <c:pt idx="95">
                  <c:v>0.0522310901976166</c:v>
                </c:pt>
                <c:pt idx="96">
                  <c:v>0.0527989381441527</c:v>
                </c:pt>
                <c:pt idx="97">
                  <c:v>0.0537162307659727</c:v>
                </c:pt>
                <c:pt idx="98">
                  <c:v>0.0545588261454464</c:v>
                </c:pt>
                <c:pt idx="99">
                  <c:v>0.0545707424308511</c:v>
                </c:pt>
                <c:pt idx="100">
                  <c:v>0.0580127915598523</c:v>
                </c:pt>
                <c:pt idx="101">
                  <c:v>0.0581164605221461</c:v>
                </c:pt>
                <c:pt idx="102">
                  <c:v>0.0605507421506851</c:v>
                </c:pt>
                <c:pt idx="103">
                  <c:v>0.061387582581707</c:v>
                </c:pt>
                <c:pt idx="104">
                  <c:v>0.0621206520461204</c:v>
                </c:pt>
                <c:pt idx="105">
                  <c:v>0.0623501428326275</c:v>
                </c:pt>
                <c:pt idx="106">
                  <c:v>0.0631869560466251</c:v>
                </c:pt>
                <c:pt idx="107">
                  <c:v>0.0639300348145544</c:v>
                </c:pt>
                <c:pt idx="108">
                  <c:v>0.0641873389492782</c:v>
                </c:pt>
                <c:pt idx="109">
                  <c:v>0.0655711396764609</c:v>
                </c:pt>
                <c:pt idx="110">
                  <c:v>0.0678206437279792</c:v>
                </c:pt>
                <c:pt idx="111">
                  <c:v>0.0699790207072848</c:v>
                </c:pt>
                <c:pt idx="112">
                  <c:v>0.0711121612989747</c:v>
                </c:pt>
                <c:pt idx="113">
                  <c:v>0.0723475530235608</c:v>
                </c:pt>
                <c:pt idx="114">
                  <c:v>0.0749856554303658</c:v>
                </c:pt>
                <c:pt idx="115">
                  <c:v>0.0763068860207471</c:v>
                </c:pt>
                <c:pt idx="116">
                  <c:v>0.0771466264181011</c:v>
                </c:pt>
                <c:pt idx="117">
                  <c:v>0.0781688084339066</c:v>
                </c:pt>
                <c:pt idx="118">
                  <c:v>0.078238539745226</c:v>
                </c:pt>
                <c:pt idx="119">
                  <c:v>0.0790908453669302</c:v>
                </c:pt>
                <c:pt idx="120">
                  <c:v>0.0795658149335319</c:v>
                </c:pt>
                <c:pt idx="121">
                  <c:v>0.0803482391212732</c:v>
                </c:pt>
                <c:pt idx="122">
                  <c:v>0.0819725176519504</c:v>
                </c:pt>
                <c:pt idx="123">
                  <c:v>0.0854784426701402</c:v>
                </c:pt>
                <c:pt idx="124">
                  <c:v>0.0861379070950572</c:v>
                </c:pt>
                <c:pt idx="125">
                  <c:v>0.0875823322713532</c:v>
                </c:pt>
                <c:pt idx="126">
                  <c:v>0.0940758666172031</c:v>
                </c:pt>
                <c:pt idx="127">
                  <c:v>0.0966645925314188</c:v>
                </c:pt>
                <c:pt idx="128">
                  <c:v>0.0992137359815321</c:v>
                </c:pt>
                <c:pt idx="129">
                  <c:v>0.099715108152105</c:v>
                </c:pt>
                <c:pt idx="130">
                  <c:v>0.100061555896571</c:v>
                </c:pt>
                <c:pt idx="131">
                  <c:v>0.101237230476858</c:v>
                </c:pt>
                <c:pt idx="132">
                  <c:v>0.104069868847259</c:v>
                </c:pt>
                <c:pt idx="133">
                  <c:v>0.110712425710946</c:v>
                </c:pt>
                <c:pt idx="134">
                  <c:v>0.113128384817153</c:v>
                </c:pt>
                <c:pt idx="135">
                  <c:v>0.113926161115206</c:v>
                </c:pt>
                <c:pt idx="136">
                  <c:v>0.114454044643361</c:v>
                </c:pt>
                <c:pt idx="137">
                  <c:v>0.118261310394786</c:v>
                </c:pt>
                <c:pt idx="138">
                  <c:v>0.120523939132235</c:v>
                </c:pt>
                <c:pt idx="139">
                  <c:v>0.123227984769829</c:v>
                </c:pt>
                <c:pt idx="140">
                  <c:v>0.12459125202754</c:v>
                </c:pt>
                <c:pt idx="141">
                  <c:v>0.128740860836444</c:v>
                </c:pt>
                <c:pt idx="142">
                  <c:v>0.132071044557312</c:v>
                </c:pt>
                <c:pt idx="143">
                  <c:v>0.133500567386351</c:v>
                </c:pt>
                <c:pt idx="144">
                  <c:v>0.133617422905363</c:v>
                </c:pt>
                <c:pt idx="145">
                  <c:v>0.135587644284844</c:v>
                </c:pt>
                <c:pt idx="146">
                  <c:v>0.137366454938986</c:v>
                </c:pt>
                <c:pt idx="147">
                  <c:v>0.137450270411063</c:v>
                </c:pt>
                <c:pt idx="148">
                  <c:v>0.137953902872323</c:v>
                </c:pt>
                <c:pt idx="149">
                  <c:v>0.140572957047734</c:v>
                </c:pt>
                <c:pt idx="150">
                  <c:v>0.141550864123541</c:v>
                </c:pt>
                <c:pt idx="151">
                  <c:v>0.141594137265522</c:v>
                </c:pt>
                <c:pt idx="152">
                  <c:v>0.143987224294516</c:v>
                </c:pt>
                <c:pt idx="153">
                  <c:v>0.150498480650434</c:v>
                </c:pt>
                <c:pt idx="154">
                  <c:v>0.154866116033685</c:v>
                </c:pt>
                <c:pt idx="155">
                  <c:v>0.155041113446652</c:v>
                </c:pt>
                <c:pt idx="156">
                  <c:v>0.16057880871689</c:v>
                </c:pt>
                <c:pt idx="157">
                  <c:v>0.160886368242172</c:v>
                </c:pt>
                <c:pt idx="158">
                  <c:v>0.173795280067796</c:v>
                </c:pt>
                <c:pt idx="159">
                  <c:v>0.173940018338451</c:v>
                </c:pt>
                <c:pt idx="160">
                  <c:v>0.181953364862503</c:v>
                </c:pt>
                <c:pt idx="161">
                  <c:v>0.18213890077031</c:v>
                </c:pt>
                <c:pt idx="162">
                  <c:v>0.18359875965343</c:v>
                </c:pt>
                <c:pt idx="163">
                  <c:v>0.189353403782228</c:v>
                </c:pt>
                <c:pt idx="164">
                  <c:v>0.190263292698223</c:v>
                </c:pt>
                <c:pt idx="165">
                  <c:v>0.191428157145428</c:v>
                </c:pt>
                <c:pt idx="166">
                  <c:v>0.197371341402542</c:v>
                </c:pt>
                <c:pt idx="167">
                  <c:v>0.198083353141169</c:v>
                </c:pt>
                <c:pt idx="168">
                  <c:v>0.202296254366031</c:v>
                </c:pt>
                <c:pt idx="169">
                  <c:v>0.210019326746449</c:v>
                </c:pt>
                <c:pt idx="170">
                  <c:v>0.211913842032961</c:v>
                </c:pt>
                <c:pt idx="171">
                  <c:v>0.212270158429153</c:v>
                </c:pt>
                <c:pt idx="172">
                  <c:v>0.221861695630843</c:v>
                </c:pt>
                <c:pt idx="173">
                  <c:v>0.225217788340488</c:v>
                </c:pt>
                <c:pt idx="174">
                  <c:v>0.228522892599558</c:v>
                </c:pt>
                <c:pt idx="175">
                  <c:v>0.235606682470903</c:v>
                </c:pt>
                <c:pt idx="176">
                  <c:v>0.240183698888648</c:v>
                </c:pt>
                <c:pt idx="177">
                  <c:v>0.245434292379328</c:v>
                </c:pt>
                <c:pt idx="178">
                  <c:v>0.248427744793275</c:v>
                </c:pt>
                <c:pt idx="179">
                  <c:v>0.249405137720035</c:v>
                </c:pt>
                <c:pt idx="180">
                  <c:v>0.252881769046818</c:v>
                </c:pt>
                <c:pt idx="181">
                  <c:v>0.256956573223835</c:v>
                </c:pt>
                <c:pt idx="182">
                  <c:v>0.25954779990647</c:v>
                </c:pt>
                <c:pt idx="183">
                  <c:v>0.26428888929832</c:v>
                </c:pt>
                <c:pt idx="184">
                  <c:v>0.264506510819877</c:v>
                </c:pt>
                <c:pt idx="185">
                  <c:v>0.266329355151324</c:v>
                </c:pt>
                <c:pt idx="186">
                  <c:v>0.268733962286459</c:v>
                </c:pt>
                <c:pt idx="187">
                  <c:v>0.271208242000639</c:v>
                </c:pt>
                <c:pt idx="188">
                  <c:v>0.274614745204693</c:v>
                </c:pt>
                <c:pt idx="189">
                  <c:v>0.279542842402472</c:v>
                </c:pt>
                <c:pt idx="190">
                  <c:v>0.28021062834043</c:v>
                </c:pt>
                <c:pt idx="191">
                  <c:v>0.283053590675252</c:v>
                </c:pt>
                <c:pt idx="192">
                  <c:v>0.291136827662584</c:v>
                </c:pt>
                <c:pt idx="193">
                  <c:v>0.293291225038835</c:v>
                </c:pt>
                <c:pt idx="194">
                  <c:v>0.294457120205276</c:v>
                </c:pt>
                <c:pt idx="195">
                  <c:v>0.299773617817828</c:v>
                </c:pt>
                <c:pt idx="196">
                  <c:v>0.3063674093383</c:v>
                </c:pt>
                <c:pt idx="197">
                  <c:v>0.307267742340215</c:v>
                </c:pt>
                <c:pt idx="198">
                  <c:v>0.31502391733371</c:v>
                </c:pt>
                <c:pt idx="199">
                  <c:v>0.321665521308113</c:v>
                </c:pt>
                <c:pt idx="200">
                  <c:v>0.332135923129994</c:v>
                </c:pt>
                <c:pt idx="201">
                  <c:v>0.343513873467805</c:v>
                </c:pt>
                <c:pt idx="202">
                  <c:v>0.346788475638018</c:v>
                </c:pt>
                <c:pt idx="203">
                  <c:v>0.348651269742635</c:v>
                </c:pt>
                <c:pt idx="204">
                  <c:v>0.349619109249214</c:v>
                </c:pt>
                <c:pt idx="205">
                  <c:v>0.350526065843318</c:v>
                </c:pt>
                <c:pt idx="206">
                  <c:v>0.352180131292322</c:v>
                </c:pt>
                <c:pt idx="207">
                  <c:v>0.353278011391133</c:v>
                </c:pt>
                <c:pt idx="208">
                  <c:v>0.354386048799696</c:v>
                </c:pt>
                <c:pt idx="209">
                  <c:v>0.36205026848823</c:v>
                </c:pt>
                <c:pt idx="210">
                  <c:v>0.366827198677222</c:v>
                </c:pt>
                <c:pt idx="211">
                  <c:v>0.374740911131243</c:v>
                </c:pt>
                <c:pt idx="212">
                  <c:v>0.374990638377801</c:v>
                </c:pt>
                <c:pt idx="213">
                  <c:v>0.375241047404844</c:v>
                </c:pt>
                <c:pt idx="214">
                  <c:v>0.3891871651228</c:v>
                </c:pt>
                <c:pt idx="215">
                  <c:v>0.403460216130401</c:v>
                </c:pt>
                <c:pt idx="216">
                  <c:v>0.409790981916303</c:v>
                </c:pt>
                <c:pt idx="217">
                  <c:v>0.436318735690517</c:v>
                </c:pt>
                <c:pt idx="218">
                  <c:v>0.44055212911572</c:v>
                </c:pt>
                <c:pt idx="219">
                  <c:v>0.457785537923797</c:v>
                </c:pt>
                <c:pt idx="220">
                  <c:v>0.459223670785446</c:v>
                </c:pt>
                <c:pt idx="221">
                  <c:v>0.478011281084537</c:v>
                </c:pt>
                <c:pt idx="222">
                  <c:v>0.478711327017696</c:v>
                </c:pt>
                <c:pt idx="223">
                  <c:v>0.485343074026591</c:v>
                </c:pt>
                <c:pt idx="224">
                  <c:v>0.489937292191692</c:v>
                </c:pt>
                <c:pt idx="225">
                  <c:v>0.492542777528707</c:v>
                </c:pt>
                <c:pt idx="226">
                  <c:v>0.492696456049277</c:v>
                </c:pt>
                <c:pt idx="227">
                  <c:v>0.493223038861482</c:v>
                </c:pt>
                <c:pt idx="228">
                  <c:v>0.496148223318068</c:v>
                </c:pt>
                <c:pt idx="229">
                  <c:v>0.500142206026031</c:v>
                </c:pt>
                <c:pt idx="230">
                  <c:v>0.50935645277623</c:v>
                </c:pt>
                <c:pt idx="231">
                  <c:v>0.515677623307604</c:v>
                </c:pt>
                <c:pt idx="232">
                  <c:v>0.517599895512814</c:v>
                </c:pt>
                <c:pt idx="233">
                  <c:v>0.52437070702831</c:v>
                </c:pt>
                <c:pt idx="234">
                  <c:v>0.526606338532612</c:v>
                </c:pt>
                <c:pt idx="235">
                  <c:v>0.526980752161225</c:v>
                </c:pt>
                <c:pt idx="236">
                  <c:v>0.528802706227728</c:v>
                </c:pt>
                <c:pt idx="237">
                  <c:v>0.533738570948714</c:v>
                </c:pt>
                <c:pt idx="238">
                  <c:v>0.538983555694547</c:v>
                </c:pt>
                <c:pt idx="239">
                  <c:v>0.545309434407569</c:v>
                </c:pt>
                <c:pt idx="240">
                  <c:v>0.548944530813655</c:v>
                </c:pt>
                <c:pt idx="241">
                  <c:v>0.549559492105173</c:v>
                </c:pt>
                <c:pt idx="242">
                  <c:v>0.550724618815814</c:v>
                </c:pt>
                <c:pt idx="243">
                  <c:v>0.554594150582046</c:v>
                </c:pt>
                <c:pt idx="244">
                  <c:v>0.55735563882146</c:v>
                </c:pt>
                <c:pt idx="245">
                  <c:v>0.558565168890785</c:v>
                </c:pt>
                <c:pt idx="246">
                  <c:v>0.558675567101304</c:v>
                </c:pt>
                <c:pt idx="247">
                  <c:v>0.565723023298883</c:v>
                </c:pt>
                <c:pt idx="248">
                  <c:v>0.572953555378792</c:v>
                </c:pt>
                <c:pt idx="249">
                  <c:v>0.574272352380308</c:v>
                </c:pt>
                <c:pt idx="250">
                  <c:v>0.577847349916986</c:v>
                </c:pt>
                <c:pt idx="251">
                  <c:v>0.579973839436423</c:v>
                </c:pt>
                <c:pt idx="252">
                  <c:v>0.590661007634285</c:v>
                </c:pt>
                <c:pt idx="253">
                  <c:v>0.596608467628368</c:v>
                </c:pt>
                <c:pt idx="254">
                  <c:v>0.598327047347857</c:v>
                </c:pt>
                <c:pt idx="255">
                  <c:v>0.607598636877528</c:v>
                </c:pt>
                <c:pt idx="256">
                  <c:v>0.610344362588321</c:v>
                </c:pt>
                <c:pt idx="257">
                  <c:v>0.617833302295958</c:v>
                </c:pt>
                <c:pt idx="258">
                  <c:v>0.619851454927932</c:v>
                </c:pt>
                <c:pt idx="259">
                  <c:v>0.62936643702534</c:v>
                </c:pt>
                <c:pt idx="260">
                  <c:v>0.631211711971412</c:v>
                </c:pt>
                <c:pt idx="261">
                  <c:v>0.632521222991598</c:v>
                </c:pt>
                <c:pt idx="262">
                  <c:v>0.64097259422404</c:v>
                </c:pt>
                <c:pt idx="263">
                  <c:v>0.649535245441571</c:v>
                </c:pt>
                <c:pt idx="264">
                  <c:v>0.655363851221491</c:v>
                </c:pt>
                <c:pt idx="265">
                  <c:v>0.660626849580403</c:v>
                </c:pt>
                <c:pt idx="266">
                  <c:v>0.668299393597874</c:v>
                </c:pt>
                <c:pt idx="267">
                  <c:v>0.680100394226073</c:v>
                </c:pt>
                <c:pt idx="268">
                  <c:v>0.681881486466625</c:v>
                </c:pt>
                <c:pt idx="269">
                  <c:v>0.684720180119506</c:v>
                </c:pt>
                <c:pt idx="270">
                  <c:v>0.685690116424139</c:v>
                </c:pt>
                <c:pt idx="271">
                  <c:v>0.704590884044576</c:v>
                </c:pt>
                <c:pt idx="272">
                  <c:v>0.710621220460597</c:v>
                </c:pt>
                <c:pt idx="273">
                  <c:v>0.712262036218659</c:v>
                </c:pt>
                <c:pt idx="274">
                  <c:v>0.712825230735711</c:v>
                </c:pt>
                <c:pt idx="275">
                  <c:v>0.717080221444541</c:v>
                </c:pt>
                <c:pt idx="276">
                  <c:v>0.719693206678176</c:v>
                </c:pt>
                <c:pt idx="277">
                  <c:v>0.721717910604933</c:v>
                </c:pt>
                <c:pt idx="278">
                  <c:v>0.729063732438831</c:v>
                </c:pt>
                <c:pt idx="279">
                  <c:v>0.734696932156096</c:v>
                </c:pt>
                <c:pt idx="280">
                  <c:v>0.739917346270456</c:v>
                </c:pt>
                <c:pt idx="281">
                  <c:v>0.741303144235964</c:v>
                </c:pt>
                <c:pt idx="282">
                  <c:v>0.74203761319016</c:v>
                </c:pt>
                <c:pt idx="283">
                  <c:v>0.744383306127249</c:v>
                </c:pt>
                <c:pt idx="284">
                  <c:v>0.748151871072967</c:v>
                </c:pt>
                <c:pt idx="285">
                  <c:v>0.754098676910487</c:v>
                </c:pt>
                <c:pt idx="286">
                  <c:v>0.755075113046133</c:v>
                </c:pt>
                <c:pt idx="287">
                  <c:v>0.763039096182772</c:v>
                </c:pt>
                <c:pt idx="288">
                  <c:v>0.764878850804694</c:v>
                </c:pt>
                <c:pt idx="289">
                  <c:v>0.768557630733159</c:v>
                </c:pt>
                <c:pt idx="290">
                  <c:v>0.777831758202428</c:v>
                </c:pt>
                <c:pt idx="291">
                  <c:v>0.783551334062244</c:v>
                </c:pt>
                <c:pt idx="292">
                  <c:v>0.788353800185677</c:v>
                </c:pt>
                <c:pt idx="293">
                  <c:v>0.789046959023336</c:v>
                </c:pt>
                <c:pt idx="294">
                  <c:v>0.793140983974116</c:v>
                </c:pt>
                <c:pt idx="295">
                  <c:v>0.795341934433212</c:v>
                </c:pt>
                <c:pt idx="296">
                  <c:v>0.796008354947746</c:v>
                </c:pt>
                <c:pt idx="297">
                  <c:v>0.796063236454836</c:v>
                </c:pt>
                <c:pt idx="298">
                  <c:v>0.805956420228314</c:v>
                </c:pt>
                <c:pt idx="299">
                  <c:v>0.809154812612237</c:v>
                </c:pt>
                <c:pt idx="300">
                  <c:v>0.810388647197289</c:v>
                </c:pt>
                <c:pt idx="301">
                  <c:v>0.812026845634997</c:v>
                </c:pt>
                <c:pt idx="302">
                  <c:v>0.813870448786634</c:v>
                </c:pt>
                <c:pt idx="303">
                  <c:v>0.814213317588508</c:v>
                </c:pt>
                <c:pt idx="304">
                  <c:v>0.815575017637051</c:v>
                </c:pt>
                <c:pt idx="305">
                  <c:v>0.816489684755417</c:v>
                </c:pt>
                <c:pt idx="306">
                  <c:v>0.816573499846314</c:v>
                </c:pt>
                <c:pt idx="307">
                  <c:v>0.821460918450248</c:v>
                </c:pt>
                <c:pt idx="308">
                  <c:v>0.822184385408273</c:v>
                </c:pt>
                <c:pt idx="309">
                  <c:v>0.823082485294575</c:v>
                </c:pt>
                <c:pt idx="310">
                  <c:v>0.823151561954532</c:v>
                </c:pt>
                <c:pt idx="311">
                  <c:v>0.82335144240719</c:v>
                </c:pt>
                <c:pt idx="312">
                  <c:v>0.82552465978935</c:v>
                </c:pt>
                <c:pt idx="313">
                  <c:v>0.830560789972298</c:v>
                </c:pt>
                <c:pt idx="314">
                  <c:v>0.838034790741394</c:v>
                </c:pt>
                <c:pt idx="315">
                  <c:v>0.838485323659549</c:v>
                </c:pt>
                <c:pt idx="316">
                  <c:v>0.840444948391607</c:v>
                </c:pt>
                <c:pt idx="317">
                  <c:v>0.84229244219014</c:v>
                </c:pt>
                <c:pt idx="318">
                  <c:v>0.846970165411646</c:v>
                </c:pt>
                <c:pt idx="319">
                  <c:v>0.849966629899625</c:v>
                </c:pt>
                <c:pt idx="320">
                  <c:v>0.856876994000634</c:v>
                </c:pt>
                <c:pt idx="321">
                  <c:v>0.858797709818592</c:v>
                </c:pt>
                <c:pt idx="322">
                  <c:v>0.863631242295446</c:v>
                </c:pt>
                <c:pt idx="323">
                  <c:v>0.86800876153296</c:v>
                </c:pt>
                <c:pt idx="324">
                  <c:v>0.869573121755432</c:v>
                </c:pt>
                <c:pt idx="325">
                  <c:v>0.870557113700394</c:v>
                </c:pt>
                <c:pt idx="326">
                  <c:v>0.870648511180676</c:v>
                </c:pt>
                <c:pt idx="327">
                  <c:v>0.871012443892097</c:v>
                </c:pt>
                <c:pt idx="328">
                  <c:v>0.871818760995362</c:v>
                </c:pt>
                <c:pt idx="329">
                  <c:v>0.8781268704691</c:v>
                </c:pt>
                <c:pt idx="330">
                  <c:v>0.880693890428286</c:v>
                </c:pt>
                <c:pt idx="331">
                  <c:v>0.881260309881453</c:v>
                </c:pt>
                <c:pt idx="332">
                  <c:v>0.884815273789057</c:v>
                </c:pt>
                <c:pt idx="333">
                  <c:v>0.885250327686231</c:v>
                </c:pt>
                <c:pt idx="334">
                  <c:v>0.886348257943549</c:v>
                </c:pt>
                <c:pt idx="335">
                  <c:v>0.887146309351761</c:v>
                </c:pt>
                <c:pt idx="336">
                  <c:v>0.888511005285021</c:v>
                </c:pt>
                <c:pt idx="337">
                  <c:v>0.891411145276101</c:v>
                </c:pt>
                <c:pt idx="338">
                  <c:v>0.892028203876753</c:v>
                </c:pt>
                <c:pt idx="339">
                  <c:v>0.893578740571181</c:v>
                </c:pt>
                <c:pt idx="340">
                  <c:v>0.894269224652081</c:v>
                </c:pt>
                <c:pt idx="341">
                  <c:v>0.894342316568436</c:v>
                </c:pt>
                <c:pt idx="342">
                  <c:v>0.894853144661815</c:v>
                </c:pt>
                <c:pt idx="343">
                  <c:v>0.895422751006578</c:v>
                </c:pt>
                <c:pt idx="344">
                  <c:v>0.895671412159949</c:v>
                </c:pt>
                <c:pt idx="345">
                  <c:v>0.897186062776199</c:v>
                </c:pt>
                <c:pt idx="346">
                  <c:v>0.902204591609849</c:v>
                </c:pt>
                <c:pt idx="347">
                  <c:v>0.905123957348424</c:v>
                </c:pt>
                <c:pt idx="348">
                  <c:v>0.905504455461465</c:v>
                </c:pt>
                <c:pt idx="349">
                  <c:v>0.905920701279241</c:v>
                </c:pt>
                <c:pt idx="350">
                  <c:v>0.90623758970545</c:v>
                </c:pt>
                <c:pt idx="351">
                  <c:v>0.906678282798042</c:v>
                </c:pt>
                <c:pt idx="352">
                  <c:v>0.90791805542969</c:v>
                </c:pt>
                <c:pt idx="353">
                  <c:v>0.908283134413894</c:v>
                </c:pt>
                <c:pt idx="354">
                  <c:v>0.908334200232646</c:v>
                </c:pt>
                <c:pt idx="355">
                  <c:v>0.908722538646567</c:v>
                </c:pt>
                <c:pt idx="356">
                  <c:v>0.909146862298897</c:v>
                </c:pt>
                <c:pt idx="357">
                  <c:v>0.909496971706153</c:v>
                </c:pt>
                <c:pt idx="358">
                  <c:v>0.910425024708934</c:v>
                </c:pt>
                <c:pt idx="359">
                  <c:v>0.91196747617596</c:v>
                </c:pt>
                <c:pt idx="360">
                  <c:v>0.912896263627445</c:v>
                </c:pt>
                <c:pt idx="361">
                  <c:v>0.913743563218776</c:v>
                </c:pt>
                <c:pt idx="362">
                  <c:v>0.915158589875323</c:v>
                </c:pt>
                <c:pt idx="363">
                  <c:v>0.915293155169635</c:v>
                </c:pt>
                <c:pt idx="364">
                  <c:v>0.915595997573533</c:v>
                </c:pt>
                <c:pt idx="365">
                  <c:v>0.915851861904113</c:v>
                </c:pt>
                <c:pt idx="366">
                  <c:v>0.917051345234324</c:v>
                </c:pt>
                <c:pt idx="367">
                  <c:v>0.918151972931482</c:v>
                </c:pt>
                <c:pt idx="368">
                  <c:v>0.91890836945253</c:v>
                </c:pt>
                <c:pt idx="369">
                  <c:v>0.920229752033376</c:v>
                </c:pt>
                <c:pt idx="370">
                  <c:v>0.920527211752643</c:v>
                </c:pt>
                <c:pt idx="371">
                  <c:v>0.921020625731906</c:v>
                </c:pt>
                <c:pt idx="372">
                  <c:v>0.921064583098867</c:v>
                </c:pt>
                <c:pt idx="373">
                  <c:v>0.924220213836538</c:v>
                </c:pt>
                <c:pt idx="374">
                  <c:v>0.925474556237892</c:v>
                </c:pt>
                <c:pt idx="375">
                  <c:v>0.928427127404499</c:v>
                </c:pt>
                <c:pt idx="376">
                  <c:v>0.930312089267571</c:v>
                </c:pt>
                <c:pt idx="377">
                  <c:v>0.932171793764664</c:v>
                </c:pt>
                <c:pt idx="378">
                  <c:v>0.935092963059402</c:v>
                </c:pt>
                <c:pt idx="379">
                  <c:v>0.937026875052364</c:v>
                </c:pt>
                <c:pt idx="380">
                  <c:v>0.937201057394468</c:v>
                </c:pt>
                <c:pt idx="381">
                  <c:v>0.938448220644242</c:v>
                </c:pt>
                <c:pt idx="382">
                  <c:v>0.938517272263024</c:v>
                </c:pt>
                <c:pt idx="383">
                  <c:v>0.939584735182786</c:v>
                </c:pt>
                <c:pt idx="384">
                  <c:v>0.940011935203513</c:v>
                </c:pt>
                <c:pt idx="385">
                  <c:v>0.940800415707398</c:v>
                </c:pt>
                <c:pt idx="386">
                  <c:v>0.942713500153913</c:v>
                </c:pt>
                <c:pt idx="387">
                  <c:v>0.942938139612334</c:v>
                </c:pt>
                <c:pt idx="388">
                  <c:v>0.944825233643443</c:v>
                </c:pt>
                <c:pt idx="389">
                  <c:v>0.949148069113167</c:v>
                </c:pt>
                <c:pt idx="390">
                  <c:v>0.949609080775587</c:v>
                </c:pt>
                <c:pt idx="391">
                  <c:v>0.949780571636421</c:v>
                </c:pt>
                <c:pt idx="392">
                  <c:v>0.950263643353472</c:v>
                </c:pt>
                <c:pt idx="393">
                  <c:v>0.950621436159308</c:v>
                </c:pt>
                <c:pt idx="394">
                  <c:v>0.951059654284692</c:v>
                </c:pt>
                <c:pt idx="395">
                  <c:v>0.951462597486568</c:v>
                </c:pt>
                <c:pt idx="396">
                  <c:v>0.952299631758509</c:v>
                </c:pt>
                <c:pt idx="397">
                  <c:v>0.952884201151744</c:v>
                </c:pt>
                <c:pt idx="398">
                  <c:v>0.95379845484329</c:v>
                </c:pt>
                <c:pt idx="399">
                  <c:v>0.954237004529138</c:v>
                </c:pt>
                <c:pt idx="400">
                  <c:v>0.955554457801505</c:v>
                </c:pt>
                <c:pt idx="401">
                  <c:v>0.957166458940012</c:v>
                </c:pt>
                <c:pt idx="402">
                  <c:v>0.957957765425693</c:v>
                </c:pt>
                <c:pt idx="403">
                  <c:v>0.957995844396272</c:v>
                </c:pt>
                <c:pt idx="404">
                  <c:v>0.95839613970718</c:v>
                </c:pt>
                <c:pt idx="405">
                  <c:v>0.958590077783693</c:v>
                </c:pt>
                <c:pt idx="406">
                  <c:v>0.95893270424276</c:v>
                </c:pt>
                <c:pt idx="407">
                  <c:v>0.960129144377174</c:v>
                </c:pt>
                <c:pt idx="408">
                  <c:v>0.960552682460238</c:v>
                </c:pt>
                <c:pt idx="409">
                  <c:v>0.96272017221163</c:v>
                </c:pt>
                <c:pt idx="410">
                  <c:v>0.964177435065172</c:v>
                </c:pt>
                <c:pt idx="411">
                  <c:v>0.964656661875918</c:v>
                </c:pt>
                <c:pt idx="412">
                  <c:v>0.965517439744194</c:v>
                </c:pt>
                <c:pt idx="413">
                  <c:v>0.966257247162226</c:v>
                </c:pt>
                <c:pt idx="414">
                  <c:v>0.967800068703737</c:v>
                </c:pt>
                <c:pt idx="415">
                  <c:v>0.968983972945229</c:v>
                </c:pt>
                <c:pt idx="416">
                  <c:v>0.97043822783401</c:v>
                </c:pt>
                <c:pt idx="417">
                  <c:v>0.970765860309903</c:v>
                </c:pt>
                <c:pt idx="418">
                  <c:v>0.970919969021631</c:v>
                </c:pt>
                <c:pt idx="419">
                  <c:v>0.972022991428036</c:v>
                </c:pt>
                <c:pt idx="420">
                  <c:v>0.972126087807997</c:v>
                </c:pt>
                <c:pt idx="421">
                  <c:v>0.973654621677074</c:v>
                </c:pt>
                <c:pt idx="422">
                  <c:v>0.97431177892469</c:v>
                </c:pt>
                <c:pt idx="423">
                  <c:v>0.974529015566564</c:v>
                </c:pt>
                <c:pt idx="424">
                  <c:v>0.974552233552017</c:v>
                </c:pt>
                <c:pt idx="425">
                  <c:v>0.974660776850005</c:v>
                </c:pt>
                <c:pt idx="426">
                  <c:v>0.974888368127616</c:v>
                </c:pt>
                <c:pt idx="427">
                  <c:v>0.975433624272532</c:v>
                </c:pt>
                <c:pt idx="428">
                  <c:v>0.975956576688955</c:v>
                </c:pt>
                <c:pt idx="429">
                  <c:v>0.97616351985006</c:v>
                </c:pt>
                <c:pt idx="430">
                  <c:v>0.977098578477546</c:v>
                </c:pt>
                <c:pt idx="431">
                  <c:v>0.977109934256942</c:v>
                </c:pt>
                <c:pt idx="432">
                  <c:v>0.977750105011056</c:v>
                </c:pt>
                <c:pt idx="433">
                  <c:v>0.978201305996249</c:v>
                </c:pt>
                <c:pt idx="434">
                  <c:v>0.97926435679023</c:v>
                </c:pt>
                <c:pt idx="435">
                  <c:v>0.979330096055469</c:v>
                </c:pt>
                <c:pt idx="436">
                  <c:v>0.979370807592287</c:v>
                </c:pt>
                <c:pt idx="437">
                  <c:v>0.97952327465288</c:v>
                </c:pt>
                <c:pt idx="438">
                  <c:v>0.979836714053222</c:v>
                </c:pt>
                <c:pt idx="439">
                  <c:v>0.980541114638976</c:v>
                </c:pt>
                <c:pt idx="440">
                  <c:v>0.980648927778226</c:v>
                </c:pt>
                <c:pt idx="441">
                  <c:v>0.981428163509332</c:v>
                </c:pt>
                <c:pt idx="442">
                  <c:v>0.981782793326914</c:v>
                </c:pt>
                <c:pt idx="443">
                  <c:v>0.981807991213866</c:v>
                </c:pt>
                <c:pt idx="444">
                  <c:v>0.981843415415459</c:v>
                </c:pt>
                <c:pt idx="445">
                  <c:v>0.982031267907386</c:v>
                </c:pt>
                <c:pt idx="446">
                  <c:v>0.982542316384003</c:v>
                </c:pt>
                <c:pt idx="447">
                  <c:v>0.982966360804919</c:v>
                </c:pt>
                <c:pt idx="448">
                  <c:v>0.983023605064078</c:v>
                </c:pt>
                <c:pt idx="449">
                  <c:v>0.983153465355435</c:v>
                </c:pt>
                <c:pt idx="450">
                  <c:v>0.983311093474734</c:v>
                </c:pt>
                <c:pt idx="451">
                  <c:v>0.983378417377811</c:v>
                </c:pt>
                <c:pt idx="452">
                  <c:v>0.983412025540112</c:v>
                </c:pt>
                <c:pt idx="453">
                  <c:v>0.983527802360866</c:v>
                </c:pt>
                <c:pt idx="454">
                  <c:v>0.983582396977899</c:v>
                </c:pt>
                <c:pt idx="455">
                  <c:v>0.9837644053463</c:v>
                </c:pt>
                <c:pt idx="456">
                  <c:v>0.983806872466631</c:v>
                </c:pt>
                <c:pt idx="457">
                  <c:v>0.984038694228128</c:v>
                </c:pt>
                <c:pt idx="458">
                  <c:v>0.984179997452499</c:v>
                </c:pt>
                <c:pt idx="459">
                  <c:v>0.985682769706592</c:v>
                </c:pt>
                <c:pt idx="460">
                  <c:v>0.98573313381203</c:v>
                </c:pt>
                <c:pt idx="461">
                  <c:v>0.985891702284818</c:v>
                </c:pt>
                <c:pt idx="462">
                  <c:v>0.985909171854193</c:v>
                </c:pt>
                <c:pt idx="463">
                  <c:v>0.985974920531821</c:v>
                </c:pt>
                <c:pt idx="464">
                  <c:v>0.98604109232151</c:v>
                </c:pt>
                <c:pt idx="465">
                  <c:v>0.986370790666348</c:v>
                </c:pt>
                <c:pt idx="466">
                  <c:v>0.986920943120994</c:v>
                </c:pt>
                <c:pt idx="467">
                  <c:v>0.986987022204633</c:v>
                </c:pt>
                <c:pt idx="468">
                  <c:v>0.987328420096538</c:v>
                </c:pt>
                <c:pt idx="469">
                  <c:v>0.987467629945701</c:v>
                </c:pt>
                <c:pt idx="470">
                  <c:v>0.987732701754204</c:v>
                </c:pt>
                <c:pt idx="471">
                  <c:v>0.987906566700512</c:v>
                </c:pt>
                <c:pt idx="472">
                  <c:v>0.988414756513113</c:v>
                </c:pt>
                <c:pt idx="473">
                  <c:v>0.988713994689538</c:v>
                </c:pt>
                <c:pt idx="474">
                  <c:v>0.988746280423296</c:v>
                </c:pt>
                <c:pt idx="475">
                  <c:v>0.989128489923686</c:v>
                </c:pt>
                <c:pt idx="476">
                  <c:v>0.98920581530295</c:v>
                </c:pt>
                <c:pt idx="477">
                  <c:v>0.989782063285456</c:v>
                </c:pt>
                <c:pt idx="478">
                  <c:v>0.989989716207198</c:v>
                </c:pt>
                <c:pt idx="479">
                  <c:v>0.990345293231687</c:v>
                </c:pt>
                <c:pt idx="480">
                  <c:v>0.990374994736728</c:v>
                </c:pt>
                <c:pt idx="481">
                  <c:v>0.990376607954511</c:v>
                </c:pt>
                <c:pt idx="482">
                  <c:v>0.990634017511086</c:v>
                </c:pt>
                <c:pt idx="483">
                  <c:v>0.990889118968864</c:v>
                </c:pt>
                <c:pt idx="484">
                  <c:v>0.991060147594413</c:v>
                </c:pt>
                <c:pt idx="485">
                  <c:v>0.99116001746642</c:v>
                </c:pt>
                <c:pt idx="486">
                  <c:v>0.991415677040372</c:v>
                </c:pt>
                <c:pt idx="487">
                  <c:v>0.991425912213631</c:v>
                </c:pt>
                <c:pt idx="488">
                  <c:v>0.991429699563757</c:v>
                </c:pt>
                <c:pt idx="489">
                  <c:v>0.991484976796004</c:v>
                </c:pt>
                <c:pt idx="490">
                  <c:v>0.991695523042814</c:v>
                </c:pt>
                <c:pt idx="491">
                  <c:v>0.991941375458721</c:v>
                </c:pt>
                <c:pt idx="492">
                  <c:v>0.992012016524422</c:v>
                </c:pt>
                <c:pt idx="493">
                  <c:v>0.992268615301574</c:v>
                </c:pt>
                <c:pt idx="494">
                  <c:v>0.992329184655525</c:v>
                </c:pt>
                <c:pt idx="495">
                  <c:v>0.99235908709492</c:v>
                </c:pt>
                <c:pt idx="496">
                  <c:v>0.992382831583985</c:v>
                </c:pt>
                <c:pt idx="497">
                  <c:v>0.992425486806335</c:v>
                </c:pt>
                <c:pt idx="498">
                  <c:v>0.992992754811773</c:v>
                </c:pt>
                <c:pt idx="499">
                  <c:v>0.993093098717125</c:v>
                </c:pt>
              </c:numCache>
            </c:numRef>
          </c:yVal>
          <c:smooth val="1"/>
        </c:ser>
        <c:dLbls>
          <c:showLegendKey val="0"/>
          <c:showVal val="0"/>
          <c:showCatName val="0"/>
          <c:showSerName val="0"/>
          <c:showPercent val="0"/>
          <c:showBubbleSize val="0"/>
        </c:dLbls>
        <c:axId val="2130563712"/>
        <c:axId val="2130254592"/>
      </c:scatterChart>
      <c:valAx>
        <c:axId val="2130563712"/>
        <c:scaling>
          <c:orientation val="minMax"/>
          <c:max val="10.0"/>
        </c:scaling>
        <c:delete val="0"/>
        <c:axPos val="b"/>
        <c:numFmt formatCode="General" sourceLinked="1"/>
        <c:majorTickMark val="out"/>
        <c:minorTickMark val="none"/>
        <c:tickLblPos val="nextTo"/>
        <c:crossAx val="2130254592"/>
        <c:crosses val="autoZero"/>
        <c:crossBetween val="midCat"/>
      </c:valAx>
      <c:valAx>
        <c:axId val="2130254592"/>
        <c:scaling>
          <c:orientation val="minMax"/>
        </c:scaling>
        <c:delete val="0"/>
        <c:axPos val="l"/>
        <c:majorGridlines/>
        <c:numFmt formatCode="General" sourceLinked="1"/>
        <c:majorTickMark val="out"/>
        <c:minorTickMark val="none"/>
        <c:tickLblPos val="nextTo"/>
        <c:crossAx val="213056371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a:t>
            </a:r>
            <a:r>
              <a:rPr lang="en-US" baseline="0" dirty="0" smtClean="0"/>
              <a:t> the integral here (from </a:t>
            </a:r>
            <a:r>
              <a:rPr lang="en-US" baseline="0" dirty="0" err="1" smtClean="0"/>
              <a:t>ipython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420618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18</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10/2/15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a:t>
            </a:r>
            <a:r>
              <a:rPr lang="en-US" dirty="0" smtClean="0"/>
              <a:t>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2" y="533241"/>
            <a:ext cx="7501467" cy="660718"/>
          </a:xfrm>
        </p:spPr>
        <p:txBody>
          <a:bodyPr>
            <a:normAutofit fontScale="90000"/>
          </a:bodyPr>
          <a:lstStyle/>
          <a:p>
            <a:r>
              <a:rPr lang="en-US" u="sng" dirty="0" smtClean="0"/>
              <a:t>Linear Least squares – not so good</a:t>
            </a:r>
            <a:endParaRPr lang="en-US" u="sng" dirty="0"/>
          </a:p>
        </p:txBody>
      </p:sp>
      <p:graphicFrame>
        <p:nvGraphicFramePr>
          <p:cNvPr id="6" name="Chart 5"/>
          <p:cNvGraphicFramePr/>
          <p:nvPr>
            <p:extLst>
              <p:ext uri="{D42A27DB-BD31-4B8C-83A1-F6EECF244321}">
                <p14:modId xmlns:p14="http://schemas.microsoft.com/office/powerpoint/2010/main" val="1903393530"/>
              </p:ext>
            </p:extLst>
          </p:nvPr>
        </p:nvGraphicFramePr>
        <p:xfrm>
          <a:off x="381000" y="2319867"/>
          <a:ext cx="8001000" cy="377613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81000" y="1308790"/>
            <a:ext cx="8001000" cy="923330"/>
          </a:xfrm>
          <a:prstGeom prst="rect">
            <a:avLst/>
          </a:prstGeom>
          <a:noFill/>
        </p:spPr>
        <p:txBody>
          <a:bodyPr wrap="square" rtlCol="0">
            <a:spAutoFit/>
          </a:bodyPr>
          <a:lstStyle/>
          <a:p>
            <a:pPr algn="ctr"/>
            <a:r>
              <a:rPr lang="en-US" dirty="0" smtClean="0"/>
              <a:t>The linear least squares curve gives us a reasonable fit in certain areas, but is not constrained to the interval [0,1]. This is bad when you want to estimate a probability.</a:t>
            </a:r>
            <a:endParaRPr lang="en-US" dirty="0"/>
          </a:p>
        </p:txBody>
      </p:sp>
      <p:sp>
        <p:nvSpPr>
          <p:cNvPr id="8" name="Oval 7"/>
          <p:cNvSpPr/>
          <p:nvPr/>
        </p:nvSpPr>
        <p:spPr>
          <a:xfrm>
            <a:off x="381000" y="4860925"/>
            <a:ext cx="1143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239000" y="2383896"/>
            <a:ext cx="1143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2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4" y="67733"/>
            <a:ext cx="5791200" cy="762318"/>
          </a:xfrm>
        </p:spPr>
        <p:txBody>
          <a:bodyPr/>
          <a:lstStyle/>
          <a:p>
            <a:r>
              <a:rPr lang="en-US" u="sng" dirty="0" smtClean="0"/>
              <a:t>Something better?</a:t>
            </a:r>
            <a:endParaRPr lang="en-US" u="sng" dirty="0"/>
          </a:p>
        </p:txBody>
      </p:sp>
      <p:sp>
        <p:nvSpPr>
          <p:cNvPr id="5" name="TextBox 4"/>
          <p:cNvSpPr txBox="1"/>
          <p:nvPr/>
        </p:nvSpPr>
        <p:spPr>
          <a:xfrm>
            <a:off x="514348" y="1153216"/>
            <a:ext cx="8087783" cy="646331"/>
          </a:xfrm>
          <a:prstGeom prst="rect">
            <a:avLst/>
          </a:prstGeom>
          <a:noFill/>
        </p:spPr>
        <p:txBody>
          <a:bodyPr wrap="square" rtlCol="0">
            <a:spAutoFit/>
          </a:bodyPr>
          <a:lstStyle/>
          <a:p>
            <a:pPr algn="ctr"/>
            <a:r>
              <a:rPr lang="en-US" dirty="0" smtClean="0"/>
              <a:t>It would be better if we had some function that was linear in its parameters,</a:t>
            </a:r>
          </a:p>
          <a:p>
            <a:pPr algn="ctr"/>
            <a:r>
              <a:rPr lang="en-US" dirty="0" smtClean="0"/>
              <a:t>but behaved better as a probability estimator. </a:t>
            </a:r>
            <a:endParaRPr lang="en-US" dirty="0"/>
          </a:p>
        </p:txBody>
      </p:sp>
      <p:graphicFrame>
        <p:nvGraphicFramePr>
          <p:cNvPr id="8" name="Chart 7"/>
          <p:cNvGraphicFramePr/>
          <p:nvPr>
            <p:extLst>
              <p:ext uri="{D42A27DB-BD31-4B8C-83A1-F6EECF244321}">
                <p14:modId xmlns:p14="http://schemas.microsoft.com/office/powerpoint/2010/main" val="4137668977"/>
              </p:ext>
            </p:extLst>
          </p:nvPr>
        </p:nvGraphicFramePr>
        <p:xfrm>
          <a:off x="514349" y="2184400"/>
          <a:ext cx="8087783" cy="3776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34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The inverse </a:t>
            </a:r>
            <a:r>
              <a:rPr lang="en-US" sz="3200" u="sng" dirty="0" err="1" smtClean="0"/>
              <a:t>logit</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2" descr="http://upload.wikimedia.org/wikipedia/commons/thumb/8/88/Logistic-curve.svg/320px-Logistic-curve.svg.png"/>
          <p:cNvPicPr>
            <a:picLocks noChangeAspect="1" noChangeArrowheads="1"/>
          </p:cNvPicPr>
          <p:nvPr/>
        </p:nvPicPr>
        <p:blipFill>
          <a:blip r:embed="rId2" cstate="print"/>
          <a:srcRect/>
          <a:stretch>
            <a:fillRect/>
          </a:stretch>
        </p:blipFill>
        <p:spPr bwMode="auto">
          <a:xfrm>
            <a:off x="650582" y="2336801"/>
            <a:ext cx="4293951" cy="2858162"/>
          </a:xfrm>
          <a:prstGeom prst="rect">
            <a:avLst/>
          </a:prstGeom>
          <a:noFill/>
        </p:spPr>
      </p:pic>
      <p:pic>
        <p:nvPicPr>
          <p:cNvPr id="8" name="Picture 3"/>
          <p:cNvPicPr>
            <a:picLocks noChangeAspect="1" noChangeArrowheads="1"/>
          </p:cNvPicPr>
          <p:nvPr/>
        </p:nvPicPr>
        <p:blipFill>
          <a:blip r:embed="rId3" cstate="print"/>
          <a:srcRect/>
          <a:stretch>
            <a:fillRect/>
          </a:stretch>
        </p:blipFill>
        <p:spPr bwMode="auto">
          <a:xfrm>
            <a:off x="5257800" y="2921000"/>
            <a:ext cx="2952750" cy="1181100"/>
          </a:xfrm>
          <a:prstGeom prst="rect">
            <a:avLst/>
          </a:prstGeom>
          <a:noFill/>
          <a:ln w="9525">
            <a:noFill/>
            <a:miter lim="800000"/>
            <a:headEnd/>
            <a:tailEnd/>
          </a:ln>
        </p:spPr>
      </p:pic>
      <p:sp>
        <p:nvSpPr>
          <p:cNvPr id="9" name="TextBox 8"/>
          <p:cNvSpPr txBox="1"/>
          <p:nvPr/>
        </p:nvSpPr>
        <p:spPr>
          <a:xfrm>
            <a:off x="514348" y="1407211"/>
            <a:ext cx="8087783" cy="830997"/>
          </a:xfrm>
          <a:prstGeom prst="rect">
            <a:avLst/>
          </a:prstGeom>
          <a:noFill/>
        </p:spPr>
        <p:txBody>
          <a:bodyPr wrap="square" rtlCol="0">
            <a:spAutoFit/>
          </a:bodyPr>
          <a:lstStyle/>
          <a:p>
            <a:pPr algn="ctr"/>
            <a:r>
              <a:rPr lang="en-US" sz="2400" b="1" dirty="0" smtClean="0">
                <a:solidFill>
                  <a:schemeClr val="tx2"/>
                </a:solidFill>
              </a:rPr>
              <a:t>The inverse </a:t>
            </a:r>
            <a:r>
              <a:rPr lang="en-US" sz="2400" b="1" dirty="0" err="1" smtClean="0">
                <a:solidFill>
                  <a:schemeClr val="tx2"/>
                </a:solidFill>
              </a:rPr>
              <a:t>logit</a:t>
            </a:r>
            <a:r>
              <a:rPr lang="en-US" sz="2400" b="1" dirty="0" smtClean="0">
                <a:solidFill>
                  <a:schemeClr val="tx2"/>
                </a:solidFill>
              </a:rPr>
              <a:t> is just the function we are looking for.</a:t>
            </a:r>
            <a:endParaRPr lang="en-US" sz="2400" b="1" dirty="0">
              <a:solidFill>
                <a:schemeClr val="tx2"/>
              </a:solidFill>
            </a:endParaRPr>
          </a:p>
        </p:txBody>
      </p:sp>
    </p:spTree>
    <p:extLst>
      <p:ext uri="{BB962C8B-B14F-4D97-AF65-F5344CB8AC3E}">
        <p14:creationId xmlns:p14="http://schemas.microsoft.com/office/powerpoint/2010/main" val="331253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Logistic regression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0-05 at 12.4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00" y="1323975"/>
            <a:ext cx="8466667" cy="4144522"/>
          </a:xfrm>
          <a:prstGeom prst="rect">
            <a:avLst/>
          </a:prstGeom>
        </p:spPr>
      </p:pic>
    </p:spTree>
    <p:extLst>
      <p:ext uri="{BB962C8B-B14F-4D97-AF65-F5344CB8AC3E}">
        <p14:creationId xmlns:p14="http://schemas.microsoft.com/office/powerpoint/2010/main" val="2379308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Logistic regression as </a:t>
            </a:r>
            <a:r>
              <a:rPr lang="en-US" sz="3200" u="sng" dirty="0" err="1" smtClean="0"/>
              <a:t>erm</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Screen Shot 2014-10-20 at 9.58.4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1155700"/>
            <a:ext cx="8696325" cy="4749800"/>
          </a:xfrm>
          <a:prstGeom prst="rect">
            <a:avLst/>
          </a:prstGeom>
        </p:spPr>
      </p:pic>
    </p:spTree>
    <p:extLst>
      <p:ext uri="{BB962C8B-B14F-4D97-AF65-F5344CB8AC3E}">
        <p14:creationId xmlns:p14="http://schemas.microsoft.com/office/powerpoint/2010/main" val="3139772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97708"/>
            <a:ext cx="8380799" cy="677651"/>
          </a:xfrm>
        </p:spPr>
        <p:txBody>
          <a:bodyPr>
            <a:normAutofit/>
          </a:bodyPr>
          <a:lstStyle/>
          <a:p>
            <a:r>
              <a:rPr lang="en-US" sz="3200" u="sng" dirty="0" smtClean="0"/>
              <a:t>LR: </a:t>
            </a:r>
            <a:r>
              <a:rPr lang="en-US" sz="3200" u="sng" dirty="0" err="1" smtClean="0"/>
              <a:t>statS</a:t>
            </a:r>
            <a:r>
              <a:rPr lang="en-US" sz="3200" u="sng" dirty="0" smtClean="0"/>
              <a:t> vs. Machine Learning?</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Screen Shot 2014-10-05 at 1.41.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2190929"/>
            <a:ext cx="4702411" cy="3594099"/>
          </a:xfrm>
          <a:prstGeom prst="rect">
            <a:avLst/>
          </a:prstGeom>
        </p:spPr>
      </p:pic>
      <p:sp>
        <p:nvSpPr>
          <p:cNvPr id="5" name="TextBox 4"/>
          <p:cNvSpPr txBox="1"/>
          <p:nvPr/>
        </p:nvSpPr>
        <p:spPr>
          <a:xfrm>
            <a:off x="313268" y="774700"/>
            <a:ext cx="8170332" cy="1200329"/>
          </a:xfrm>
          <a:prstGeom prst="rect">
            <a:avLst/>
          </a:prstGeom>
          <a:noFill/>
        </p:spPr>
        <p:txBody>
          <a:bodyPr wrap="square" rtlCol="0">
            <a:spAutoFit/>
          </a:bodyPr>
          <a:lstStyle/>
          <a:p>
            <a:r>
              <a:rPr lang="en-US" dirty="0" smtClean="0"/>
              <a:t>MLE is a method used traditionally in statistics while ERM is used in machine learning. Logistic Regression works in both disciplines. An advantage of “statistical” point of view is that we can do hypothesis testing on the parameter estimates of the model.</a:t>
            </a:r>
            <a:endParaRPr lang="en-US" dirty="0"/>
          </a:p>
        </p:txBody>
      </p:sp>
      <p:sp>
        <p:nvSpPr>
          <p:cNvPr id="6" name="TextBox 5"/>
          <p:cNvSpPr txBox="1"/>
          <p:nvPr/>
        </p:nvSpPr>
        <p:spPr>
          <a:xfrm>
            <a:off x="155574" y="6026834"/>
            <a:ext cx="5051425" cy="461665"/>
          </a:xfrm>
          <a:prstGeom prst="rect">
            <a:avLst/>
          </a:prstGeom>
          <a:noFill/>
        </p:spPr>
        <p:txBody>
          <a:bodyPr wrap="square" rtlCol="0">
            <a:spAutoFit/>
          </a:bodyPr>
          <a:lstStyle/>
          <a:p>
            <a:r>
              <a:rPr lang="en-US" sz="1200" i="1" dirty="0" smtClean="0"/>
              <a:t>Note: I used pythons </a:t>
            </a:r>
            <a:r>
              <a:rPr lang="en-US" sz="1200" i="1" dirty="0" err="1" smtClean="0"/>
              <a:t>statsmodel</a:t>
            </a:r>
            <a:r>
              <a:rPr lang="en-US" sz="1200" i="1" dirty="0" smtClean="0"/>
              <a:t> package as opposed to </a:t>
            </a:r>
            <a:r>
              <a:rPr lang="en-US" sz="1200" i="1" dirty="0" err="1" smtClean="0"/>
              <a:t>scikit</a:t>
            </a:r>
            <a:r>
              <a:rPr lang="en-US" sz="1200" i="1" dirty="0" smtClean="0"/>
              <a:t>-learn to get this summary. See accompanying </a:t>
            </a:r>
            <a:r>
              <a:rPr lang="en-US" sz="1200" i="1" dirty="0" err="1" smtClean="0"/>
              <a:t>ipython</a:t>
            </a:r>
            <a:r>
              <a:rPr lang="en-US" sz="1200" i="1" dirty="0" smtClean="0"/>
              <a:t> notebook for examples.</a:t>
            </a:r>
            <a:endParaRPr lang="en-US" sz="1200" i="1" dirty="0"/>
          </a:p>
        </p:txBody>
      </p:sp>
      <p:sp>
        <p:nvSpPr>
          <p:cNvPr id="7" name="TextBox 6"/>
          <p:cNvSpPr txBox="1"/>
          <p:nvPr/>
        </p:nvSpPr>
        <p:spPr>
          <a:xfrm>
            <a:off x="5054599" y="2406828"/>
            <a:ext cx="3664867" cy="369332"/>
          </a:xfrm>
          <a:prstGeom prst="rect">
            <a:avLst/>
          </a:prstGeom>
          <a:noFill/>
        </p:spPr>
        <p:txBody>
          <a:bodyPr wrap="square" rtlCol="0">
            <a:spAutoFit/>
          </a:bodyPr>
          <a:lstStyle/>
          <a:p>
            <a:r>
              <a:rPr lang="en-US" b="1" dirty="0" err="1"/>
              <a:t>c</a:t>
            </a:r>
            <a:r>
              <a:rPr lang="en-US" b="1" dirty="0" err="1" smtClean="0"/>
              <a:t>oef</a:t>
            </a:r>
            <a:r>
              <a:rPr lang="en-US" dirty="0" smtClean="0"/>
              <a:t> – the estimate for β</a:t>
            </a:r>
            <a:endParaRPr lang="en-US" dirty="0"/>
          </a:p>
        </p:txBody>
      </p:sp>
      <p:sp>
        <p:nvSpPr>
          <p:cNvPr id="11" name="TextBox 10"/>
          <p:cNvSpPr txBox="1"/>
          <p:nvPr/>
        </p:nvSpPr>
        <p:spPr>
          <a:xfrm>
            <a:off x="5054599" y="2940228"/>
            <a:ext cx="3664867" cy="646331"/>
          </a:xfrm>
          <a:prstGeom prst="rect">
            <a:avLst/>
          </a:prstGeom>
          <a:noFill/>
        </p:spPr>
        <p:txBody>
          <a:bodyPr wrap="square" rtlCol="0">
            <a:spAutoFit/>
          </a:bodyPr>
          <a:lstStyle/>
          <a:p>
            <a:r>
              <a:rPr lang="en-US" b="1" dirty="0" err="1"/>
              <a:t>s</a:t>
            </a:r>
            <a:r>
              <a:rPr lang="en-US" b="1" dirty="0" err="1" smtClean="0"/>
              <a:t>td</a:t>
            </a:r>
            <a:r>
              <a:rPr lang="en-US" b="1" dirty="0" smtClean="0"/>
              <a:t> err</a:t>
            </a:r>
            <a:r>
              <a:rPr lang="en-US" dirty="0" smtClean="0"/>
              <a:t> – the standard error for the estimate of β</a:t>
            </a:r>
            <a:endParaRPr lang="en-US" dirty="0"/>
          </a:p>
        </p:txBody>
      </p:sp>
      <p:sp>
        <p:nvSpPr>
          <p:cNvPr id="12" name="TextBox 11"/>
          <p:cNvSpPr txBox="1"/>
          <p:nvPr/>
        </p:nvSpPr>
        <p:spPr>
          <a:xfrm>
            <a:off x="5092699" y="3669287"/>
            <a:ext cx="3664867" cy="646331"/>
          </a:xfrm>
          <a:prstGeom prst="rect">
            <a:avLst/>
          </a:prstGeom>
          <a:noFill/>
        </p:spPr>
        <p:txBody>
          <a:bodyPr wrap="square" rtlCol="0">
            <a:spAutoFit/>
          </a:bodyPr>
          <a:lstStyle/>
          <a:p>
            <a:r>
              <a:rPr lang="en-US" b="1" dirty="0" smtClean="0"/>
              <a:t>z</a:t>
            </a:r>
            <a:r>
              <a:rPr lang="en-US" dirty="0" smtClean="0"/>
              <a:t> – the z-score for hypothesis testing on the estimate of β</a:t>
            </a:r>
            <a:endParaRPr lang="en-US" dirty="0"/>
          </a:p>
        </p:txBody>
      </p:sp>
      <p:sp>
        <p:nvSpPr>
          <p:cNvPr id="13" name="TextBox 12"/>
          <p:cNvSpPr txBox="1"/>
          <p:nvPr/>
        </p:nvSpPr>
        <p:spPr>
          <a:xfrm>
            <a:off x="5092699" y="4380487"/>
            <a:ext cx="3664867" cy="646331"/>
          </a:xfrm>
          <a:prstGeom prst="rect">
            <a:avLst/>
          </a:prstGeom>
          <a:noFill/>
        </p:spPr>
        <p:txBody>
          <a:bodyPr wrap="square" rtlCol="0">
            <a:spAutoFit/>
          </a:bodyPr>
          <a:lstStyle/>
          <a:p>
            <a:r>
              <a:rPr lang="en-US" b="1" dirty="0" smtClean="0"/>
              <a:t>P&gt;|z|</a:t>
            </a:r>
            <a:r>
              <a:rPr lang="en-US" dirty="0" smtClean="0"/>
              <a:t> – the p-value (</a:t>
            </a:r>
            <a:r>
              <a:rPr lang="en-US" dirty="0" err="1" smtClean="0"/>
              <a:t>prob</a:t>
            </a:r>
            <a:r>
              <a:rPr lang="en-US" dirty="0" smtClean="0"/>
              <a:t> of type 1 error) for asserting that β!= 0.</a:t>
            </a:r>
            <a:endParaRPr lang="en-US" dirty="0"/>
          </a:p>
        </p:txBody>
      </p:sp>
      <p:sp>
        <p:nvSpPr>
          <p:cNvPr id="14" name="TextBox 13"/>
          <p:cNvSpPr txBox="1"/>
          <p:nvPr/>
        </p:nvSpPr>
        <p:spPr>
          <a:xfrm>
            <a:off x="5092699" y="5091687"/>
            <a:ext cx="3664867" cy="646331"/>
          </a:xfrm>
          <a:prstGeom prst="rect">
            <a:avLst/>
          </a:prstGeom>
          <a:noFill/>
        </p:spPr>
        <p:txBody>
          <a:bodyPr wrap="square" rtlCol="0">
            <a:spAutoFit/>
          </a:bodyPr>
          <a:lstStyle/>
          <a:p>
            <a:r>
              <a:rPr lang="en-US" b="1" dirty="0" smtClean="0"/>
              <a:t>[95% </a:t>
            </a:r>
            <a:r>
              <a:rPr lang="en-US" b="1" dirty="0" err="1" smtClean="0"/>
              <a:t>Conf</a:t>
            </a:r>
            <a:r>
              <a:rPr lang="en-US" b="1" dirty="0" smtClean="0"/>
              <a:t> </a:t>
            </a:r>
            <a:r>
              <a:rPr lang="en-US" b="1" dirty="0" err="1" smtClean="0"/>
              <a:t>Int</a:t>
            </a:r>
            <a:r>
              <a:rPr lang="en-US" b="1" dirty="0" smtClean="0"/>
              <a:t>]</a:t>
            </a:r>
            <a:r>
              <a:rPr lang="en-US" dirty="0" smtClean="0"/>
              <a:t> – the 95% conf. interval for the estimate of </a:t>
            </a:r>
            <a:r>
              <a:rPr lang="en-US" dirty="0"/>
              <a:t>β</a:t>
            </a:r>
            <a:r>
              <a:rPr lang="en-US" dirty="0" smtClean="0"/>
              <a:t> </a:t>
            </a:r>
            <a:endParaRPr lang="en-US" dirty="0"/>
          </a:p>
        </p:txBody>
      </p:sp>
      <p:sp>
        <p:nvSpPr>
          <p:cNvPr id="8" name="TextBox 7"/>
          <p:cNvSpPr txBox="1"/>
          <p:nvPr/>
        </p:nvSpPr>
        <p:spPr>
          <a:xfrm>
            <a:off x="5054599" y="2002492"/>
            <a:ext cx="3454401" cy="369332"/>
          </a:xfrm>
          <a:prstGeom prst="rect">
            <a:avLst/>
          </a:prstGeom>
          <a:noFill/>
        </p:spPr>
        <p:txBody>
          <a:bodyPr wrap="square" rtlCol="0">
            <a:spAutoFit/>
          </a:bodyPr>
          <a:lstStyle/>
          <a:p>
            <a:r>
              <a:rPr lang="en-US" b="1" u="sng" dirty="0" smtClean="0">
                <a:solidFill>
                  <a:srgbClr val="D1282E"/>
                </a:solidFill>
              </a:rPr>
              <a:t>Model Statistical Analysis</a:t>
            </a:r>
            <a:endParaRPr lang="en-US" b="1" u="sng" dirty="0">
              <a:solidFill>
                <a:srgbClr val="D1282E"/>
              </a:solidFill>
            </a:endParaRPr>
          </a:p>
        </p:txBody>
      </p:sp>
    </p:spTree>
    <p:extLst>
      <p:ext uri="{BB962C8B-B14F-4D97-AF65-F5344CB8AC3E}">
        <p14:creationId xmlns:p14="http://schemas.microsoft.com/office/powerpoint/2010/main" val="51450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72308"/>
            <a:ext cx="8380799" cy="677651"/>
          </a:xfrm>
        </p:spPr>
        <p:txBody>
          <a:bodyPr>
            <a:normAutofit/>
          </a:bodyPr>
          <a:lstStyle/>
          <a:p>
            <a:r>
              <a:rPr lang="en-US" sz="3200" u="sng" dirty="0" smtClean="0"/>
              <a:t>Interpreting betas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0-05 at 2.41.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689216"/>
            <a:ext cx="8305800" cy="2347103"/>
          </a:xfrm>
          <a:prstGeom prst="rect">
            <a:avLst/>
          </a:prstGeom>
        </p:spPr>
      </p:pic>
      <p:pic>
        <p:nvPicPr>
          <p:cNvPr id="9" name="Picture 8" descr="Screen Shot 2014-10-05 at 2.41.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75" y="2885833"/>
            <a:ext cx="8150225" cy="3756267"/>
          </a:xfrm>
          <a:prstGeom prst="rect">
            <a:avLst/>
          </a:prstGeom>
        </p:spPr>
      </p:pic>
    </p:spTree>
    <p:extLst>
      <p:ext uri="{BB962C8B-B14F-4D97-AF65-F5344CB8AC3E}">
        <p14:creationId xmlns:p14="http://schemas.microsoft.com/office/powerpoint/2010/main" val="1226950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Robustness of LR</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1473199" y="1828800"/>
            <a:ext cx="6513799" cy="4330700"/>
          </a:xfrm>
          <a:prstGeom prst="rect">
            <a:avLst/>
          </a:prstGeom>
        </p:spPr>
      </p:pic>
      <p:sp>
        <p:nvSpPr>
          <p:cNvPr id="5" name="TextBox 4"/>
          <p:cNvSpPr txBox="1"/>
          <p:nvPr/>
        </p:nvSpPr>
        <p:spPr>
          <a:xfrm>
            <a:off x="254000" y="698500"/>
            <a:ext cx="8051800" cy="646331"/>
          </a:xfrm>
          <a:prstGeom prst="rect">
            <a:avLst/>
          </a:prstGeom>
          <a:noFill/>
        </p:spPr>
        <p:txBody>
          <a:bodyPr wrap="square" rtlCol="0">
            <a:spAutoFit/>
          </a:bodyPr>
          <a:lstStyle/>
          <a:p>
            <a:r>
              <a:rPr lang="en-US" dirty="0" smtClean="0"/>
              <a:t>Not all scenarios involve “Big Data.” Logistic Regression has been proven over and over to be very robust in small data problems.</a:t>
            </a:r>
            <a:endParaRPr lang="en-US" dirty="0"/>
          </a:p>
        </p:txBody>
      </p:sp>
      <p:sp>
        <p:nvSpPr>
          <p:cNvPr id="6" name="TextBox 5"/>
          <p:cNvSpPr txBox="1"/>
          <p:nvPr/>
        </p:nvSpPr>
        <p:spPr>
          <a:xfrm>
            <a:off x="292100" y="6337300"/>
            <a:ext cx="4622800" cy="461665"/>
          </a:xfrm>
          <a:prstGeom prst="rect">
            <a:avLst/>
          </a:prstGeom>
          <a:noFill/>
        </p:spPr>
        <p:txBody>
          <a:bodyPr wrap="square" rtlCol="0">
            <a:spAutoFit/>
          </a:bodyPr>
          <a:lstStyle/>
          <a:p>
            <a:r>
              <a:rPr lang="en-US" sz="1200" dirty="0" smtClean="0"/>
              <a:t>Source: Tree Induction vs. Logistic Regression, a Learning Curve Analysis. </a:t>
            </a:r>
            <a:r>
              <a:rPr lang="en-US" sz="1200" dirty="0" err="1" smtClean="0"/>
              <a:t>Perlich</a:t>
            </a:r>
            <a:r>
              <a:rPr lang="en-US" sz="1200" dirty="0" smtClean="0"/>
              <a:t>, Provost and </a:t>
            </a:r>
            <a:r>
              <a:rPr lang="en-US" sz="1200" dirty="0" err="1" smtClean="0"/>
              <a:t>Simonoff</a:t>
            </a:r>
            <a:endParaRPr lang="en-US" sz="1200" dirty="0"/>
          </a:p>
        </p:txBody>
      </p:sp>
      <p:sp>
        <p:nvSpPr>
          <p:cNvPr id="7" name="TextBox 6"/>
          <p:cNvSpPr txBox="1"/>
          <p:nvPr/>
        </p:nvSpPr>
        <p:spPr>
          <a:xfrm>
            <a:off x="838200" y="2489200"/>
            <a:ext cx="4254500" cy="523220"/>
          </a:xfrm>
          <a:prstGeom prst="rect">
            <a:avLst/>
          </a:prstGeom>
          <a:solidFill>
            <a:schemeClr val="bg1"/>
          </a:solidFill>
          <a:ln>
            <a:solidFill>
              <a:schemeClr val="tx1"/>
            </a:solidFill>
          </a:ln>
        </p:spPr>
        <p:txBody>
          <a:bodyPr wrap="square" rtlCol="0">
            <a:spAutoFit/>
          </a:bodyPr>
          <a:lstStyle/>
          <a:p>
            <a:r>
              <a:rPr lang="en-US" sz="1400" dirty="0" smtClean="0">
                <a:solidFill>
                  <a:srgbClr val="D1282E"/>
                </a:solidFill>
              </a:rPr>
              <a:t>Learning curve analysis shows that LR performs better than DT in small data scenarios</a:t>
            </a:r>
            <a:endParaRPr lang="en-US" sz="1400" dirty="0">
              <a:solidFill>
                <a:srgbClr val="D1282E"/>
              </a:solidFill>
            </a:endParaRPr>
          </a:p>
        </p:txBody>
      </p:sp>
      <p:cxnSp>
        <p:nvCxnSpPr>
          <p:cNvPr id="10" name="Straight Arrow Connector 9"/>
          <p:cNvCxnSpPr/>
          <p:nvPr/>
        </p:nvCxnSpPr>
        <p:spPr>
          <a:xfrm>
            <a:off x="2641600" y="3012420"/>
            <a:ext cx="342900" cy="1076980"/>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693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527917"/>
            <a:ext cx="7680912" cy="1155888"/>
          </a:xfrm>
        </p:spPr>
        <p:txBody>
          <a:bodyPr>
            <a:normAutofit fontScale="90000"/>
          </a:bodyPr>
          <a:lstStyle/>
          <a:p>
            <a:pPr algn="ctr"/>
            <a:r>
              <a:rPr lang="en-US" dirty="0" smtClean="0"/>
              <a:t/>
            </a:r>
            <a:br>
              <a:rPr lang="en-US" dirty="0" smtClean="0"/>
            </a:br>
            <a:r>
              <a:rPr lang="en-US" dirty="0" smtClean="0"/>
              <a:t>support vector machines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536537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y_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39117"/>
            <a:ext cx="6858000" cy="4726803"/>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Separating </a:t>
            </a:r>
            <a:r>
              <a:rPr lang="en-US" sz="3200" u="sng" dirty="0" err="1" smtClean="0"/>
              <a:t>hyperplanes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647700"/>
            <a:ext cx="8051800" cy="1477328"/>
          </a:xfrm>
          <a:prstGeom prst="rect">
            <a:avLst/>
          </a:prstGeom>
          <a:noFill/>
        </p:spPr>
        <p:txBody>
          <a:bodyPr wrap="square" rtlCol="0">
            <a:spAutoFit/>
          </a:bodyPr>
          <a:lstStyle/>
          <a:p>
            <a:r>
              <a:rPr lang="en-US" dirty="0" smtClean="0"/>
              <a:t>When data is separable, there is often more than one hyper-plane that can perfectly separate the data. </a:t>
            </a:r>
          </a:p>
          <a:p>
            <a:endParaRPr lang="en-US" dirty="0"/>
          </a:p>
          <a:p>
            <a:r>
              <a:rPr lang="en-US" dirty="0" smtClean="0"/>
              <a:t>Given so many choices, it would be nice to have a principled way to choose an optimal one.</a:t>
            </a:r>
            <a:endParaRPr lang="en-US" dirty="0"/>
          </a:p>
        </p:txBody>
      </p:sp>
    </p:spTree>
    <p:extLst>
      <p:ext uri="{BB962C8B-B14F-4D97-AF65-F5344CB8AC3E}">
        <p14:creationId xmlns:p14="http://schemas.microsoft.com/office/powerpoint/2010/main" val="10545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807317"/>
            <a:ext cx="7680912" cy="1155888"/>
          </a:xfrm>
        </p:spPr>
        <p:txBody>
          <a:bodyPr>
            <a:normAutofit fontScale="90000"/>
          </a:bodyPr>
          <a:lstStyle/>
          <a:p>
            <a:pPr algn="ctr"/>
            <a:r>
              <a:rPr lang="en-US" u="sng" dirty="0" smtClean="0"/>
              <a:t>Linear Modeling:</a:t>
            </a:r>
            <a:br>
              <a:rPr lang="en-US" u="sng" dirty="0" smtClean="0"/>
            </a:br>
            <a:r>
              <a:rPr lang="en-US" dirty="0" smtClean="0"/>
              <a:t>Statistical learning theory</a:t>
            </a:r>
            <a:br>
              <a:rPr lang="en-US" dirty="0" smtClean="0"/>
            </a:br>
            <a:r>
              <a:rPr lang="en-US" dirty="0" smtClean="0"/>
              <a:t>Logistic Regression</a:t>
            </a:r>
            <a:br>
              <a:rPr lang="en-US" dirty="0" smtClean="0"/>
            </a:br>
            <a:r>
              <a:rPr lang="en-US" dirty="0" smtClean="0"/>
              <a:t>Support vector Machines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220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ny_lin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839117"/>
            <a:ext cx="6858000" cy="4726803"/>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Separating </a:t>
            </a:r>
            <a:r>
              <a:rPr lang="en-US" sz="3200" u="sng" dirty="0" err="1" smtClean="0"/>
              <a:t>hyperplanes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647700"/>
            <a:ext cx="8051800" cy="1200329"/>
          </a:xfrm>
          <a:prstGeom prst="rect">
            <a:avLst/>
          </a:prstGeom>
          <a:noFill/>
        </p:spPr>
        <p:txBody>
          <a:bodyPr wrap="square" rtlCol="0">
            <a:spAutoFit/>
          </a:bodyPr>
          <a:lstStyle/>
          <a:p>
            <a:r>
              <a:rPr lang="en-US" dirty="0" smtClean="0"/>
              <a:t>Ideally, we want a line that is as far from all points as possible. </a:t>
            </a:r>
          </a:p>
          <a:p>
            <a:endParaRPr lang="en-US" dirty="0"/>
          </a:p>
          <a:p>
            <a:r>
              <a:rPr lang="en-US" dirty="0" smtClean="0"/>
              <a:t>A safe bet would be a line that sits as close to the middle of the empty separating the two classes</a:t>
            </a:r>
            <a:endParaRPr lang="en-US" dirty="0"/>
          </a:p>
        </p:txBody>
      </p:sp>
      <p:sp>
        <p:nvSpPr>
          <p:cNvPr id="4" name="Oval 3"/>
          <p:cNvSpPr/>
          <p:nvPr/>
        </p:nvSpPr>
        <p:spPr>
          <a:xfrm>
            <a:off x="3289300" y="3860800"/>
            <a:ext cx="584200"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279900" y="3810000"/>
            <a:ext cx="977900"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867400" y="3327400"/>
            <a:ext cx="2184400" cy="369332"/>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pPr algn="ctr"/>
            <a:r>
              <a:rPr lang="en-US" dirty="0" smtClean="0">
                <a:solidFill>
                  <a:schemeClr val="bg1"/>
                </a:solidFill>
              </a:rPr>
              <a:t>Not Ideal!</a:t>
            </a:r>
            <a:endParaRPr lang="en-US" dirty="0">
              <a:solidFill>
                <a:schemeClr val="bg1"/>
              </a:solidFill>
            </a:endParaRPr>
          </a:p>
        </p:txBody>
      </p:sp>
      <p:cxnSp>
        <p:nvCxnSpPr>
          <p:cNvPr id="8" name="Straight Arrow Connector 7"/>
          <p:cNvCxnSpPr/>
          <p:nvPr/>
        </p:nvCxnSpPr>
        <p:spPr>
          <a:xfrm flipH="1">
            <a:off x="5257800" y="3492500"/>
            <a:ext cx="609600" cy="36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3873500" y="3492500"/>
            <a:ext cx="19939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209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ngle_pla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485900"/>
            <a:ext cx="5425308" cy="4864100"/>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Maximal margin </a:t>
            </a:r>
            <a:r>
              <a:rPr lang="en-US" sz="3200" u="sng" dirty="0" err="1" smtClean="0"/>
              <a:t>hyperplane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824790"/>
            <a:ext cx="8051800" cy="646331"/>
          </a:xfrm>
          <a:prstGeom prst="rect">
            <a:avLst/>
          </a:prstGeom>
          <a:noFill/>
        </p:spPr>
        <p:txBody>
          <a:bodyPr wrap="square" rtlCol="0">
            <a:spAutoFit/>
          </a:bodyPr>
          <a:lstStyle/>
          <a:p>
            <a:r>
              <a:rPr lang="en-US" dirty="0" smtClean="0"/>
              <a:t>We can formalize our intuition of searching for a plane that is maximally far from as many points as possible. </a:t>
            </a:r>
            <a:endParaRPr lang="en-US" dirty="0"/>
          </a:p>
        </p:txBody>
      </p:sp>
    </p:spTree>
    <p:extLst>
      <p:ext uri="{BB962C8B-B14F-4D97-AF65-F5344CB8AC3E}">
        <p14:creationId xmlns:p14="http://schemas.microsoft.com/office/powerpoint/2010/main" val="3799263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ngle_pla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1121"/>
            <a:ext cx="5425308" cy="4864100"/>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Some fundamentals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699159"/>
            <a:ext cx="5499100" cy="369332"/>
          </a:xfrm>
          <a:prstGeom prst="rect">
            <a:avLst/>
          </a:prstGeom>
          <a:noFill/>
        </p:spPr>
        <p:txBody>
          <a:bodyPr wrap="square" rtlCol="0">
            <a:spAutoFit/>
          </a:bodyPr>
          <a:lstStyle/>
          <a:p>
            <a:r>
              <a:rPr lang="en-US" dirty="0" smtClean="0"/>
              <a:t>We’ll start with some basic linear algebra</a:t>
            </a:r>
            <a:endParaRPr lang="en-US" dirty="0"/>
          </a:p>
        </p:txBody>
      </p:sp>
      <p:pic>
        <p:nvPicPr>
          <p:cNvPr id="4" name="Picture 3"/>
          <p:cNvPicPr>
            <a:picLocks noChangeAspect="1"/>
          </p:cNvPicPr>
          <p:nvPr/>
        </p:nvPicPr>
        <p:blipFill>
          <a:blip r:embed="rId3"/>
          <a:stretch>
            <a:fillRect/>
          </a:stretch>
        </p:blipFill>
        <p:spPr>
          <a:xfrm>
            <a:off x="5448721" y="1771261"/>
            <a:ext cx="2437558" cy="494100"/>
          </a:xfrm>
          <a:prstGeom prst="rect">
            <a:avLst/>
          </a:prstGeom>
        </p:spPr>
      </p:pic>
      <p:pic>
        <p:nvPicPr>
          <p:cNvPr id="7" name="Picture 6"/>
          <p:cNvPicPr>
            <a:picLocks noChangeAspect="1"/>
          </p:cNvPicPr>
          <p:nvPr/>
        </p:nvPicPr>
        <p:blipFill>
          <a:blip r:embed="rId4"/>
          <a:stretch>
            <a:fillRect/>
          </a:stretch>
        </p:blipFill>
        <p:spPr>
          <a:xfrm>
            <a:off x="5448721" y="2895600"/>
            <a:ext cx="2209379" cy="401705"/>
          </a:xfrm>
          <a:prstGeom prst="rect">
            <a:avLst/>
          </a:prstGeom>
        </p:spPr>
      </p:pic>
      <p:pic>
        <p:nvPicPr>
          <p:cNvPr id="8" name="Picture 7"/>
          <p:cNvPicPr>
            <a:picLocks noChangeAspect="1"/>
          </p:cNvPicPr>
          <p:nvPr/>
        </p:nvPicPr>
        <p:blipFill>
          <a:blip r:embed="rId5"/>
          <a:stretch>
            <a:fillRect/>
          </a:stretch>
        </p:blipFill>
        <p:spPr>
          <a:xfrm>
            <a:off x="5843204" y="5130799"/>
            <a:ext cx="1295821" cy="740469"/>
          </a:xfrm>
          <a:prstGeom prst="rect">
            <a:avLst/>
          </a:prstGeom>
        </p:spPr>
      </p:pic>
      <p:cxnSp>
        <p:nvCxnSpPr>
          <p:cNvPr id="10" name="Straight Arrow Connector 9"/>
          <p:cNvCxnSpPr/>
          <p:nvPr/>
        </p:nvCxnSpPr>
        <p:spPr>
          <a:xfrm flipV="1">
            <a:off x="2070100" y="2895600"/>
            <a:ext cx="685800" cy="6985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336408" y="1413455"/>
            <a:ext cx="2969392" cy="369332"/>
          </a:xfrm>
          <a:prstGeom prst="rect">
            <a:avLst/>
          </a:prstGeom>
          <a:noFill/>
        </p:spPr>
        <p:txBody>
          <a:bodyPr wrap="square" rtlCol="0">
            <a:spAutoFit/>
          </a:bodyPr>
          <a:lstStyle/>
          <a:p>
            <a:r>
              <a:rPr lang="en-US" u="sng" dirty="0" smtClean="0"/>
              <a:t>We have a feature space:</a:t>
            </a:r>
            <a:endParaRPr lang="en-US" u="sng" dirty="0"/>
          </a:p>
        </p:txBody>
      </p:sp>
      <p:sp>
        <p:nvSpPr>
          <p:cNvPr id="16" name="TextBox 15"/>
          <p:cNvSpPr txBox="1"/>
          <p:nvPr/>
        </p:nvSpPr>
        <p:spPr>
          <a:xfrm>
            <a:off x="5450708" y="3567668"/>
            <a:ext cx="2969392" cy="369332"/>
          </a:xfrm>
          <a:prstGeom prst="rect">
            <a:avLst/>
          </a:prstGeom>
          <a:noFill/>
        </p:spPr>
        <p:txBody>
          <a:bodyPr wrap="square" rtlCol="0">
            <a:spAutoFit/>
          </a:bodyPr>
          <a:lstStyle/>
          <a:p>
            <a:r>
              <a:rPr lang="en-US" u="sng" dirty="0" smtClean="0"/>
              <a:t>A normal vector:</a:t>
            </a:r>
            <a:endParaRPr lang="en-US" u="sng" dirty="0"/>
          </a:p>
        </p:txBody>
      </p:sp>
      <p:pic>
        <p:nvPicPr>
          <p:cNvPr id="17" name="Picture 16"/>
          <p:cNvPicPr>
            <a:picLocks noChangeAspect="1"/>
          </p:cNvPicPr>
          <p:nvPr/>
        </p:nvPicPr>
        <p:blipFill>
          <a:blip r:embed="rId6"/>
          <a:stretch>
            <a:fillRect/>
          </a:stretch>
        </p:blipFill>
        <p:spPr>
          <a:xfrm>
            <a:off x="5563804" y="4040151"/>
            <a:ext cx="2207392" cy="358701"/>
          </a:xfrm>
          <a:prstGeom prst="rect">
            <a:avLst/>
          </a:prstGeom>
        </p:spPr>
      </p:pic>
      <p:sp>
        <p:nvSpPr>
          <p:cNvPr id="18" name="TextBox 17"/>
          <p:cNvSpPr txBox="1"/>
          <p:nvPr/>
        </p:nvSpPr>
        <p:spPr>
          <a:xfrm>
            <a:off x="5425308" y="2455861"/>
            <a:ext cx="2969392" cy="369332"/>
          </a:xfrm>
          <a:prstGeom prst="rect">
            <a:avLst/>
          </a:prstGeom>
          <a:noFill/>
        </p:spPr>
        <p:txBody>
          <a:bodyPr wrap="square" rtlCol="0">
            <a:spAutoFit/>
          </a:bodyPr>
          <a:lstStyle/>
          <a:p>
            <a:r>
              <a:rPr lang="en-US" u="sng" dirty="0" smtClean="0"/>
              <a:t>A hyper-plane:</a:t>
            </a:r>
            <a:endParaRPr lang="en-US" u="sng" dirty="0"/>
          </a:p>
        </p:txBody>
      </p:sp>
      <p:sp>
        <p:nvSpPr>
          <p:cNvPr id="19" name="TextBox 18"/>
          <p:cNvSpPr txBox="1"/>
          <p:nvPr/>
        </p:nvSpPr>
        <p:spPr>
          <a:xfrm>
            <a:off x="5450708" y="4596368"/>
            <a:ext cx="2969392" cy="369332"/>
          </a:xfrm>
          <a:prstGeom prst="rect">
            <a:avLst/>
          </a:prstGeom>
          <a:noFill/>
        </p:spPr>
        <p:txBody>
          <a:bodyPr wrap="square" rtlCol="0">
            <a:spAutoFit/>
          </a:bodyPr>
          <a:lstStyle/>
          <a:p>
            <a:r>
              <a:rPr lang="en-US" u="sng" dirty="0" smtClean="0"/>
              <a:t>Distance(X</a:t>
            </a:r>
            <a:r>
              <a:rPr lang="en-US" u="sng" baseline="30000" dirty="0" smtClean="0"/>
              <a:t>i</a:t>
            </a:r>
            <a:r>
              <a:rPr lang="en-US" u="sng" dirty="0" smtClean="0"/>
              <a:t>, plane)</a:t>
            </a:r>
            <a:endParaRPr lang="en-US" u="sng" baseline="30000" dirty="0"/>
          </a:p>
        </p:txBody>
      </p:sp>
      <p:sp>
        <p:nvSpPr>
          <p:cNvPr id="12" name="TextBox 11"/>
          <p:cNvSpPr txBox="1"/>
          <p:nvPr/>
        </p:nvSpPr>
        <p:spPr>
          <a:xfrm>
            <a:off x="1955800" y="2841648"/>
            <a:ext cx="889000" cy="400110"/>
          </a:xfrm>
          <a:prstGeom prst="rect">
            <a:avLst/>
          </a:prstGeom>
          <a:noFill/>
        </p:spPr>
        <p:txBody>
          <a:bodyPr wrap="square" rtlCol="0">
            <a:spAutoFit/>
          </a:bodyPr>
          <a:lstStyle/>
          <a:p>
            <a:r>
              <a:rPr lang="en-US" sz="2000" b="1" i="1" dirty="0" smtClean="0">
                <a:solidFill>
                  <a:srgbClr val="000000"/>
                </a:solidFill>
              </a:rPr>
              <a:t>W</a:t>
            </a:r>
            <a:endParaRPr lang="en-US" sz="2000" b="1" i="1" dirty="0">
              <a:solidFill>
                <a:srgbClr val="000000"/>
              </a:solidFill>
            </a:endParaRPr>
          </a:p>
        </p:txBody>
      </p:sp>
      <p:cxnSp>
        <p:nvCxnSpPr>
          <p:cNvPr id="14" name="Straight Connector 13"/>
          <p:cNvCxnSpPr/>
          <p:nvPr/>
        </p:nvCxnSpPr>
        <p:spPr>
          <a:xfrm flipH="1">
            <a:off x="2882900" y="3937000"/>
            <a:ext cx="304800" cy="33020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070100" y="3594100"/>
            <a:ext cx="1117600" cy="342900"/>
          </a:xfrm>
          <a:prstGeom prst="straightConnector1">
            <a:avLst/>
          </a:prstGeom>
          <a:ln w="22225">
            <a:solidFill>
              <a:schemeClr val="tx2"/>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91321" y="3670819"/>
            <a:ext cx="494879" cy="369332"/>
          </a:xfrm>
          <a:prstGeom prst="rect">
            <a:avLst/>
          </a:prstGeom>
          <a:noFill/>
        </p:spPr>
        <p:txBody>
          <a:bodyPr wrap="square" rtlCol="0">
            <a:spAutoFit/>
          </a:bodyPr>
          <a:lstStyle/>
          <a:p>
            <a:r>
              <a:rPr lang="en-US" b="1" dirty="0" smtClean="0">
                <a:solidFill>
                  <a:srgbClr val="000000"/>
                </a:solidFill>
              </a:rPr>
              <a:t>X</a:t>
            </a:r>
            <a:r>
              <a:rPr lang="en-US" b="1" baseline="30000" dirty="0" smtClean="0">
                <a:solidFill>
                  <a:srgbClr val="000000"/>
                </a:solidFill>
              </a:rPr>
              <a:t>i</a:t>
            </a:r>
            <a:endParaRPr lang="en-US" b="1" baseline="30000" dirty="0">
              <a:solidFill>
                <a:srgbClr val="000000"/>
              </a:solidFill>
            </a:endParaRPr>
          </a:p>
        </p:txBody>
      </p:sp>
      <p:cxnSp>
        <p:nvCxnSpPr>
          <p:cNvPr id="25" name="Straight Connector 24"/>
          <p:cNvCxnSpPr/>
          <p:nvPr/>
        </p:nvCxnSpPr>
        <p:spPr>
          <a:xfrm>
            <a:off x="2400300" y="3297305"/>
            <a:ext cx="787400" cy="639695"/>
          </a:xfrm>
          <a:prstGeom prst="line">
            <a:avLst/>
          </a:prstGeom>
          <a:ln w="22225">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26021" y="3486153"/>
            <a:ext cx="494879" cy="369332"/>
          </a:xfrm>
          <a:prstGeom prst="rect">
            <a:avLst/>
          </a:prstGeom>
          <a:noFill/>
        </p:spPr>
        <p:txBody>
          <a:bodyPr wrap="square" rtlCol="0">
            <a:spAutoFit/>
          </a:bodyPr>
          <a:lstStyle/>
          <a:p>
            <a:r>
              <a:rPr lang="en-US" b="1" i="1" dirty="0" smtClean="0">
                <a:solidFill>
                  <a:srgbClr val="000000"/>
                </a:solidFill>
              </a:rPr>
              <a:t>Q</a:t>
            </a:r>
            <a:endParaRPr lang="en-US" b="1" i="1" baseline="30000" dirty="0">
              <a:solidFill>
                <a:srgbClr val="000000"/>
              </a:solidFill>
            </a:endParaRPr>
          </a:p>
        </p:txBody>
      </p:sp>
      <p:sp>
        <p:nvSpPr>
          <p:cNvPr id="26" name="TextBox 25"/>
          <p:cNvSpPr txBox="1"/>
          <p:nvPr/>
        </p:nvSpPr>
        <p:spPr>
          <a:xfrm>
            <a:off x="254000" y="5130799"/>
            <a:ext cx="4841108" cy="923330"/>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r>
              <a:rPr lang="en-US" dirty="0" smtClean="0">
                <a:solidFill>
                  <a:schemeClr val="bg1"/>
                </a:solidFill>
              </a:rPr>
              <a:t>The distance of X</a:t>
            </a:r>
            <a:r>
              <a:rPr lang="en-US" baseline="30000" dirty="0" smtClean="0">
                <a:solidFill>
                  <a:schemeClr val="bg1"/>
                </a:solidFill>
              </a:rPr>
              <a:t>i</a:t>
            </a:r>
            <a:r>
              <a:rPr lang="en-US" dirty="0" smtClean="0">
                <a:solidFill>
                  <a:schemeClr val="bg1"/>
                </a:solidFill>
              </a:rPr>
              <a:t> to the line is given by the projection of the segment </a:t>
            </a:r>
            <a:r>
              <a:rPr lang="en-US" dirty="0" err="1" smtClean="0">
                <a:solidFill>
                  <a:schemeClr val="bg1"/>
                </a:solidFill>
              </a:rPr>
              <a:t>QX</a:t>
            </a:r>
            <a:r>
              <a:rPr lang="en-US" baseline="30000" dirty="0" err="1" smtClean="0">
                <a:solidFill>
                  <a:schemeClr val="bg1"/>
                </a:solidFill>
              </a:rPr>
              <a:t>i</a:t>
            </a:r>
            <a:r>
              <a:rPr lang="en-US" dirty="0" smtClean="0">
                <a:solidFill>
                  <a:schemeClr val="bg1"/>
                </a:solidFill>
              </a:rPr>
              <a:t> onto W and is given by:</a:t>
            </a:r>
            <a:endParaRPr lang="en-US" baseline="30000" dirty="0">
              <a:solidFill>
                <a:schemeClr val="bg1"/>
              </a:solidFill>
            </a:endParaRPr>
          </a:p>
        </p:txBody>
      </p:sp>
      <p:sp>
        <p:nvSpPr>
          <p:cNvPr id="27" name="Right Arrow 26"/>
          <p:cNvSpPr/>
          <p:nvPr/>
        </p:nvSpPr>
        <p:spPr>
          <a:xfrm>
            <a:off x="5336408" y="5499100"/>
            <a:ext cx="416692" cy="139700"/>
          </a:xfrm>
          <a:prstGeom prst="rightArrow">
            <a:avLst/>
          </a:prstGeom>
          <a:solidFill>
            <a:schemeClr val="tx1">
              <a:lumMod val="75000"/>
              <a:lumOff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604211" y="3009900"/>
            <a:ext cx="0" cy="2318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6794922" y="5254542"/>
            <a:ext cx="0" cy="2318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478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ngle_pla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1121"/>
            <a:ext cx="5425308" cy="4864100"/>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Distance to the plane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695016"/>
            <a:ext cx="8039100" cy="1200329"/>
          </a:xfrm>
          <a:prstGeom prst="rect">
            <a:avLst/>
          </a:prstGeom>
          <a:noFill/>
        </p:spPr>
        <p:txBody>
          <a:bodyPr wrap="square" rtlCol="0">
            <a:spAutoFit/>
          </a:bodyPr>
          <a:lstStyle/>
          <a:p>
            <a:r>
              <a:rPr lang="en-US" u="sng" dirty="0" smtClean="0"/>
              <a:t>How did we get that distance?</a:t>
            </a:r>
          </a:p>
          <a:p>
            <a:endParaRPr lang="en-US" dirty="0"/>
          </a:p>
          <a:p>
            <a:r>
              <a:rPr lang="en-US" dirty="0" smtClean="0"/>
              <a:t>If we define a point </a:t>
            </a:r>
            <a:r>
              <a:rPr lang="en-US" b="1" i="1" dirty="0" smtClean="0"/>
              <a:t>Q</a:t>
            </a:r>
            <a:r>
              <a:rPr lang="en-US" b="1" dirty="0" smtClean="0"/>
              <a:t> </a:t>
            </a:r>
            <a:r>
              <a:rPr lang="en-US" dirty="0" smtClean="0"/>
              <a:t>on the line, then the distance from </a:t>
            </a:r>
            <a:r>
              <a:rPr lang="en-US" b="1" dirty="0" smtClean="0"/>
              <a:t>X</a:t>
            </a:r>
            <a:r>
              <a:rPr lang="en-US" b="1" baseline="30000" dirty="0" smtClean="0"/>
              <a:t>i</a:t>
            </a:r>
            <a:r>
              <a:rPr lang="en-US" dirty="0" smtClean="0"/>
              <a:t> to the line is equal to the orthogonal projection of the vector </a:t>
            </a:r>
            <a:r>
              <a:rPr lang="en-US" b="1" i="1" dirty="0" err="1" smtClean="0"/>
              <a:t>QX</a:t>
            </a:r>
            <a:r>
              <a:rPr lang="en-US" b="1" i="1" baseline="30000" dirty="0" err="1" smtClean="0"/>
              <a:t>i</a:t>
            </a:r>
            <a:r>
              <a:rPr lang="en-US" dirty="0" smtClean="0"/>
              <a:t> to the normal vector </a:t>
            </a:r>
            <a:r>
              <a:rPr lang="en-US" b="1" i="1" dirty="0" smtClean="0"/>
              <a:t>W</a:t>
            </a:r>
            <a:r>
              <a:rPr lang="en-US" dirty="0" smtClean="0"/>
              <a:t>. </a:t>
            </a:r>
            <a:endParaRPr lang="en-US" b="1" i="1" dirty="0"/>
          </a:p>
        </p:txBody>
      </p:sp>
      <p:cxnSp>
        <p:nvCxnSpPr>
          <p:cNvPr id="10" name="Straight Arrow Connector 9"/>
          <p:cNvCxnSpPr/>
          <p:nvPr/>
        </p:nvCxnSpPr>
        <p:spPr>
          <a:xfrm flipV="1">
            <a:off x="2070100" y="2895600"/>
            <a:ext cx="685800" cy="6985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955800" y="2841648"/>
            <a:ext cx="889000" cy="400110"/>
          </a:xfrm>
          <a:prstGeom prst="rect">
            <a:avLst/>
          </a:prstGeom>
          <a:noFill/>
        </p:spPr>
        <p:txBody>
          <a:bodyPr wrap="square" rtlCol="0">
            <a:spAutoFit/>
          </a:bodyPr>
          <a:lstStyle/>
          <a:p>
            <a:r>
              <a:rPr lang="en-US" sz="2000" b="1" i="1" dirty="0" smtClean="0">
                <a:solidFill>
                  <a:srgbClr val="000000"/>
                </a:solidFill>
              </a:rPr>
              <a:t>W</a:t>
            </a:r>
            <a:endParaRPr lang="en-US" sz="2000" b="1" i="1" dirty="0">
              <a:solidFill>
                <a:srgbClr val="000000"/>
              </a:solidFill>
            </a:endParaRPr>
          </a:p>
        </p:txBody>
      </p:sp>
      <p:cxnSp>
        <p:nvCxnSpPr>
          <p:cNvPr id="14" name="Straight Connector 13"/>
          <p:cNvCxnSpPr/>
          <p:nvPr/>
        </p:nvCxnSpPr>
        <p:spPr>
          <a:xfrm flipH="1">
            <a:off x="2882900" y="3937000"/>
            <a:ext cx="304800" cy="330200"/>
          </a:xfrm>
          <a:prstGeom prst="line">
            <a:avLst/>
          </a:prstGeom>
          <a:ln w="1905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070100" y="3594100"/>
            <a:ext cx="1117600" cy="342900"/>
          </a:xfrm>
          <a:prstGeom prst="straightConnector1">
            <a:avLst/>
          </a:prstGeom>
          <a:ln w="22225">
            <a:solidFill>
              <a:schemeClr val="tx2"/>
            </a:solidFill>
            <a:prstDash val="dash"/>
            <a:tailEnd type="non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391321" y="3670819"/>
            <a:ext cx="494879" cy="369332"/>
          </a:xfrm>
          <a:prstGeom prst="rect">
            <a:avLst/>
          </a:prstGeom>
          <a:noFill/>
        </p:spPr>
        <p:txBody>
          <a:bodyPr wrap="square" rtlCol="0">
            <a:spAutoFit/>
          </a:bodyPr>
          <a:lstStyle/>
          <a:p>
            <a:r>
              <a:rPr lang="en-US" b="1" dirty="0" smtClean="0">
                <a:solidFill>
                  <a:srgbClr val="000000"/>
                </a:solidFill>
              </a:rPr>
              <a:t>X</a:t>
            </a:r>
            <a:r>
              <a:rPr lang="en-US" b="1" baseline="30000" dirty="0" smtClean="0">
                <a:solidFill>
                  <a:srgbClr val="000000"/>
                </a:solidFill>
              </a:rPr>
              <a:t>i</a:t>
            </a:r>
            <a:endParaRPr lang="en-US" b="1" baseline="30000" dirty="0">
              <a:solidFill>
                <a:srgbClr val="000000"/>
              </a:solidFill>
            </a:endParaRPr>
          </a:p>
        </p:txBody>
      </p:sp>
      <p:cxnSp>
        <p:nvCxnSpPr>
          <p:cNvPr id="25" name="Straight Connector 24"/>
          <p:cNvCxnSpPr/>
          <p:nvPr/>
        </p:nvCxnSpPr>
        <p:spPr>
          <a:xfrm>
            <a:off x="2400300" y="3297305"/>
            <a:ext cx="787400" cy="639695"/>
          </a:xfrm>
          <a:prstGeom prst="line">
            <a:avLst/>
          </a:prstGeom>
          <a:ln w="22225">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626021" y="3486153"/>
            <a:ext cx="494879" cy="369332"/>
          </a:xfrm>
          <a:prstGeom prst="rect">
            <a:avLst/>
          </a:prstGeom>
          <a:noFill/>
        </p:spPr>
        <p:txBody>
          <a:bodyPr wrap="square" rtlCol="0">
            <a:spAutoFit/>
          </a:bodyPr>
          <a:lstStyle/>
          <a:p>
            <a:r>
              <a:rPr lang="en-US" b="1" i="1" dirty="0" smtClean="0">
                <a:solidFill>
                  <a:srgbClr val="000000"/>
                </a:solidFill>
              </a:rPr>
              <a:t>Q</a:t>
            </a:r>
            <a:endParaRPr lang="en-US" b="1" i="1" baseline="30000" dirty="0">
              <a:solidFill>
                <a:srgbClr val="000000"/>
              </a:solidFill>
            </a:endParaRPr>
          </a:p>
        </p:txBody>
      </p:sp>
      <p:pic>
        <p:nvPicPr>
          <p:cNvPr id="3" name="Picture 2" descr="Screen Shot 2014-10-09 at 5.13.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9754" y="3309651"/>
            <a:ext cx="4314613" cy="906749"/>
          </a:xfrm>
          <a:prstGeom prst="rect">
            <a:avLst/>
          </a:prstGeom>
          <a:ln>
            <a:solidFill>
              <a:schemeClr val="tx1"/>
            </a:solidFill>
          </a:ln>
        </p:spPr>
      </p:pic>
      <p:sp>
        <p:nvSpPr>
          <p:cNvPr id="9" name="TextBox 8"/>
          <p:cNvSpPr txBox="1"/>
          <p:nvPr/>
        </p:nvSpPr>
        <p:spPr>
          <a:xfrm>
            <a:off x="2946400" y="4051300"/>
            <a:ext cx="444500" cy="369332"/>
          </a:xfrm>
          <a:prstGeom prst="rect">
            <a:avLst/>
          </a:prstGeom>
          <a:noFill/>
        </p:spPr>
        <p:txBody>
          <a:bodyPr wrap="square" rtlCol="0">
            <a:spAutoFit/>
          </a:bodyPr>
          <a:lstStyle/>
          <a:p>
            <a:r>
              <a:rPr lang="en-US" b="1" i="1" dirty="0" smtClean="0"/>
              <a:t>d</a:t>
            </a:r>
            <a:endParaRPr lang="en-US" b="1" i="1" dirty="0"/>
          </a:p>
        </p:txBody>
      </p:sp>
      <p:cxnSp>
        <p:nvCxnSpPr>
          <p:cNvPr id="7" name="Straight Connector 6"/>
          <p:cNvCxnSpPr/>
          <p:nvPr/>
        </p:nvCxnSpPr>
        <p:spPr>
          <a:xfrm flipV="1">
            <a:off x="8204200" y="3581400"/>
            <a:ext cx="0" cy="101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61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ingle_pla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1121"/>
            <a:ext cx="5425308" cy="4864100"/>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Adding constraints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695016"/>
            <a:ext cx="8039100" cy="369332"/>
          </a:xfrm>
          <a:prstGeom prst="rect">
            <a:avLst/>
          </a:prstGeom>
          <a:noFill/>
        </p:spPr>
        <p:txBody>
          <a:bodyPr wrap="square" rtlCol="0">
            <a:spAutoFit/>
          </a:bodyPr>
          <a:lstStyle/>
          <a:p>
            <a:r>
              <a:rPr lang="en-US" dirty="0" smtClean="0"/>
              <a:t>If we add some constraints, the problem becomes easier to solve.</a:t>
            </a:r>
          </a:p>
        </p:txBody>
      </p:sp>
      <p:cxnSp>
        <p:nvCxnSpPr>
          <p:cNvPr id="10" name="Straight Arrow Connector 9"/>
          <p:cNvCxnSpPr/>
          <p:nvPr/>
        </p:nvCxnSpPr>
        <p:spPr>
          <a:xfrm flipV="1">
            <a:off x="2070100" y="2895600"/>
            <a:ext cx="685800" cy="6985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52700" y="2495490"/>
            <a:ext cx="889000" cy="400110"/>
          </a:xfrm>
          <a:prstGeom prst="rect">
            <a:avLst/>
          </a:prstGeom>
          <a:noFill/>
        </p:spPr>
        <p:txBody>
          <a:bodyPr wrap="square" rtlCol="0">
            <a:spAutoFit/>
          </a:bodyPr>
          <a:lstStyle/>
          <a:p>
            <a:r>
              <a:rPr lang="en-US" sz="2000" b="1" i="1" dirty="0" smtClean="0">
                <a:solidFill>
                  <a:srgbClr val="000000"/>
                </a:solidFill>
              </a:rPr>
              <a:t>W</a:t>
            </a:r>
            <a:endParaRPr lang="en-US" sz="2000" b="1" i="1" dirty="0">
              <a:solidFill>
                <a:srgbClr val="000000"/>
              </a:solidFill>
            </a:endParaRPr>
          </a:p>
        </p:txBody>
      </p:sp>
      <p:cxnSp>
        <p:nvCxnSpPr>
          <p:cNvPr id="7" name="Straight Connector 6"/>
          <p:cNvCxnSpPr/>
          <p:nvPr/>
        </p:nvCxnSpPr>
        <p:spPr>
          <a:xfrm>
            <a:off x="1054100" y="2508190"/>
            <a:ext cx="3670300" cy="296551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49300" y="2876490"/>
            <a:ext cx="3670300" cy="296551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54000" y="1095375"/>
            <a:ext cx="6959600" cy="1200329"/>
          </a:xfrm>
          <a:prstGeom prst="rect">
            <a:avLst/>
          </a:prstGeom>
          <a:noFill/>
        </p:spPr>
        <p:txBody>
          <a:bodyPr wrap="square" rtlCol="0">
            <a:spAutoFit/>
          </a:bodyPr>
          <a:lstStyle/>
          <a:p>
            <a:r>
              <a:rPr lang="en-US" b="1" i="1" dirty="0" smtClean="0"/>
              <a:t>M</a:t>
            </a:r>
            <a:r>
              <a:rPr lang="en-US" b="1" i="1" baseline="30000" dirty="0" smtClean="0"/>
              <a:t>+</a:t>
            </a:r>
            <a:r>
              <a:rPr lang="en-US" dirty="0" smtClean="0"/>
              <a:t> = distance of closest positive point to </a:t>
            </a:r>
            <a:r>
              <a:rPr lang="en-US" b="1" i="1" dirty="0" smtClean="0"/>
              <a:t>W</a:t>
            </a:r>
          </a:p>
          <a:p>
            <a:r>
              <a:rPr lang="en-US" b="1" i="1" dirty="0" smtClean="0"/>
              <a:t>M</a:t>
            </a:r>
            <a:r>
              <a:rPr lang="en-US" b="1" i="1" baseline="30000" dirty="0" smtClean="0"/>
              <a:t>-</a:t>
            </a:r>
            <a:r>
              <a:rPr lang="en-US" dirty="0" smtClean="0"/>
              <a:t> </a:t>
            </a:r>
            <a:r>
              <a:rPr lang="en-US" dirty="0"/>
              <a:t>= distance of closest </a:t>
            </a:r>
            <a:r>
              <a:rPr lang="en-US" dirty="0" smtClean="0"/>
              <a:t>negative </a:t>
            </a:r>
            <a:r>
              <a:rPr lang="en-US" dirty="0"/>
              <a:t>point to </a:t>
            </a:r>
            <a:r>
              <a:rPr lang="en-US" b="1" i="1" dirty="0"/>
              <a:t>W</a:t>
            </a:r>
          </a:p>
          <a:p>
            <a:endParaRPr lang="en-US" dirty="0" smtClean="0"/>
          </a:p>
          <a:p>
            <a:endParaRPr lang="en-US" dirty="0"/>
          </a:p>
        </p:txBody>
      </p:sp>
      <p:sp>
        <p:nvSpPr>
          <p:cNvPr id="24" name="TextBox 23"/>
          <p:cNvSpPr txBox="1"/>
          <p:nvPr/>
        </p:nvSpPr>
        <p:spPr>
          <a:xfrm>
            <a:off x="4216400" y="5499100"/>
            <a:ext cx="1208908" cy="369332"/>
          </a:xfrm>
          <a:prstGeom prst="rect">
            <a:avLst/>
          </a:prstGeom>
          <a:solidFill>
            <a:schemeClr val="bg1"/>
          </a:solidFill>
          <a:ln>
            <a:solidFill>
              <a:schemeClr val="tx1"/>
            </a:solidFill>
          </a:ln>
        </p:spPr>
        <p:txBody>
          <a:bodyPr wrap="square" rtlCol="0">
            <a:spAutoFit/>
          </a:bodyPr>
          <a:lstStyle/>
          <a:p>
            <a:r>
              <a:rPr lang="en-US" b="1" i="1" dirty="0" smtClean="0"/>
              <a:t>W*X = -t</a:t>
            </a:r>
            <a:endParaRPr lang="en-US" b="1" i="1" dirty="0"/>
          </a:p>
        </p:txBody>
      </p:sp>
      <p:sp>
        <p:nvSpPr>
          <p:cNvPr id="26" name="TextBox 25"/>
          <p:cNvSpPr txBox="1"/>
          <p:nvPr/>
        </p:nvSpPr>
        <p:spPr>
          <a:xfrm>
            <a:off x="1962150" y="4904264"/>
            <a:ext cx="1511300" cy="369332"/>
          </a:xfrm>
          <a:prstGeom prst="rect">
            <a:avLst/>
          </a:prstGeom>
          <a:solidFill>
            <a:schemeClr val="bg1"/>
          </a:solidFill>
          <a:ln>
            <a:solidFill>
              <a:schemeClr val="tx1"/>
            </a:solidFill>
          </a:ln>
        </p:spPr>
        <p:txBody>
          <a:bodyPr wrap="square" rtlCol="0">
            <a:spAutoFit/>
          </a:bodyPr>
          <a:lstStyle/>
          <a:p>
            <a:r>
              <a:rPr lang="en-US" b="1" i="1" dirty="0" smtClean="0"/>
              <a:t>W*X = -t - m</a:t>
            </a:r>
            <a:endParaRPr lang="en-US" b="1" i="1" dirty="0"/>
          </a:p>
        </p:txBody>
      </p:sp>
      <p:sp>
        <p:nvSpPr>
          <p:cNvPr id="27" name="TextBox 26"/>
          <p:cNvSpPr txBox="1"/>
          <p:nvPr/>
        </p:nvSpPr>
        <p:spPr>
          <a:xfrm>
            <a:off x="3663950" y="4495800"/>
            <a:ext cx="1631950" cy="369332"/>
          </a:xfrm>
          <a:prstGeom prst="rect">
            <a:avLst/>
          </a:prstGeom>
          <a:solidFill>
            <a:schemeClr val="bg1"/>
          </a:solidFill>
          <a:ln>
            <a:solidFill>
              <a:schemeClr val="tx1"/>
            </a:solidFill>
          </a:ln>
        </p:spPr>
        <p:txBody>
          <a:bodyPr wrap="square" rtlCol="0">
            <a:spAutoFit/>
          </a:bodyPr>
          <a:lstStyle/>
          <a:p>
            <a:r>
              <a:rPr lang="en-US" b="1" i="1" dirty="0" smtClean="0"/>
              <a:t>W*X = -t + m</a:t>
            </a:r>
            <a:endParaRPr lang="en-US" b="1" i="1" dirty="0"/>
          </a:p>
        </p:txBody>
      </p:sp>
      <p:sp>
        <p:nvSpPr>
          <p:cNvPr id="13" name="TextBox 12"/>
          <p:cNvSpPr txBox="1"/>
          <p:nvPr/>
        </p:nvSpPr>
        <p:spPr>
          <a:xfrm>
            <a:off x="5295900" y="1993900"/>
            <a:ext cx="3258467" cy="3416320"/>
          </a:xfrm>
          <a:prstGeom prst="rect">
            <a:avLst/>
          </a:prstGeom>
          <a:noFill/>
        </p:spPr>
        <p:txBody>
          <a:bodyPr wrap="square" rtlCol="0">
            <a:spAutoFit/>
          </a:bodyPr>
          <a:lstStyle/>
          <a:p>
            <a:r>
              <a:rPr lang="en-US" dirty="0" smtClean="0"/>
              <a:t>With the constraint:  </a:t>
            </a:r>
          </a:p>
          <a:p>
            <a:endParaRPr lang="en-US" b="1" i="1" dirty="0">
              <a:solidFill>
                <a:schemeClr val="tx2"/>
              </a:solidFill>
            </a:endParaRPr>
          </a:p>
          <a:p>
            <a:r>
              <a:rPr lang="en-US" b="1" i="1" dirty="0" smtClean="0"/>
              <a:t>     M</a:t>
            </a:r>
            <a:r>
              <a:rPr lang="en-US" b="1" i="1" baseline="30000" dirty="0" smtClean="0"/>
              <a:t>+ </a:t>
            </a:r>
            <a:r>
              <a:rPr lang="en-US" b="1" i="1" dirty="0" smtClean="0"/>
              <a:t>=</a:t>
            </a:r>
            <a:r>
              <a:rPr lang="en-US" b="1" i="1" baseline="30000" dirty="0" smtClean="0"/>
              <a:t> </a:t>
            </a:r>
            <a:r>
              <a:rPr lang="en-US" b="1" i="1" dirty="0" smtClean="0"/>
              <a:t>M</a:t>
            </a:r>
            <a:r>
              <a:rPr lang="en-US" b="1" i="1" baseline="30000" dirty="0" smtClean="0"/>
              <a:t>-</a:t>
            </a:r>
            <a:r>
              <a:rPr lang="en-US" b="1" i="1" dirty="0" smtClean="0"/>
              <a:t> = m = 1</a:t>
            </a:r>
          </a:p>
          <a:p>
            <a:endParaRPr lang="en-US" b="1" i="1" dirty="0"/>
          </a:p>
          <a:p>
            <a:r>
              <a:rPr lang="en-US" dirty="0" smtClean="0"/>
              <a:t>The margin then becomes:</a:t>
            </a:r>
          </a:p>
          <a:p>
            <a:endParaRPr lang="en-US" dirty="0"/>
          </a:p>
          <a:p>
            <a:endParaRPr lang="en-US" dirty="0" smtClean="0"/>
          </a:p>
          <a:p>
            <a:endParaRPr lang="en-US" dirty="0"/>
          </a:p>
          <a:p>
            <a:endParaRPr lang="en-US" dirty="0" smtClean="0"/>
          </a:p>
          <a:p>
            <a:r>
              <a:rPr lang="en-US" dirty="0" smtClean="0"/>
              <a:t>and this is what we seek to maximize.</a:t>
            </a:r>
          </a:p>
          <a:p>
            <a:endParaRPr lang="en-US" dirty="0"/>
          </a:p>
        </p:txBody>
      </p:sp>
      <p:cxnSp>
        <p:nvCxnSpPr>
          <p:cNvPr id="16" name="Straight Arrow Connector 15"/>
          <p:cNvCxnSpPr/>
          <p:nvPr/>
        </p:nvCxnSpPr>
        <p:spPr>
          <a:xfrm flipV="1">
            <a:off x="2324100" y="3784600"/>
            <a:ext cx="330200" cy="329168"/>
          </a:xfrm>
          <a:prstGeom prst="straightConnector1">
            <a:avLst/>
          </a:prstGeom>
          <a:ln>
            <a:solidFill>
              <a:schemeClr val="tx2"/>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pic>
        <p:nvPicPr>
          <p:cNvPr id="18" name="Picture 17" descr="Screen Shot 2014-10-09 at 6.09.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3581400"/>
            <a:ext cx="723900" cy="800100"/>
          </a:xfrm>
          <a:prstGeom prst="rect">
            <a:avLst/>
          </a:prstGeom>
        </p:spPr>
      </p:pic>
      <p:pic>
        <p:nvPicPr>
          <p:cNvPr id="30" name="Picture 29" descr="Screen Shot 2014-10-09 at 6.09.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800" y="3086100"/>
            <a:ext cx="723900" cy="800100"/>
          </a:xfrm>
          <a:prstGeom prst="rect">
            <a:avLst/>
          </a:prstGeom>
        </p:spPr>
      </p:pic>
    </p:spTree>
    <p:extLst>
      <p:ext uri="{BB962C8B-B14F-4D97-AF65-F5344CB8AC3E}">
        <p14:creationId xmlns:p14="http://schemas.microsoft.com/office/powerpoint/2010/main" val="2005323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The optimization problem</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54000" y="760207"/>
            <a:ext cx="8039100" cy="369332"/>
          </a:xfrm>
          <a:prstGeom prst="rect">
            <a:avLst/>
          </a:prstGeom>
          <a:noFill/>
        </p:spPr>
        <p:txBody>
          <a:bodyPr wrap="square" rtlCol="0">
            <a:spAutoFit/>
          </a:bodyPr>
          <a:lstStyle/>
          <a:p>
            <a:r>
              <a:rPr lang="en-US" dirty="0" smtClean="0"/>
              <a:t>Maximizing:                is equivalent to the following optimization problem:</a:t>
            </a:r>
          </a:p>
        </p:txBody>
      </p:sp>
      <p:pic>
        <p:nvPicPr>
          <p:cNvPr id="18" name="Picture 17" descr="Screen Shot 2014-10-09 at 6.09.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716" y="671021"/>
            <a:ext cx="590768" cy="652954"/>
          </a:xfrm>
          <a:prstGeom prst="rect">
            <a:avLst/>
          </a:prstGeom>
        </p:spPr>
      </p:pic>
      <p:pic>
        <p:nvPicPr>
          <p:cNvPr id="3" name="Picture 2" descr="Screen Shot 2014-10-09 at 6.29.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43050"/>
            <a:ext cx="6921500" cy="850900"/>
          </a:xfrm>
          <a:prstGeom prst="rect">
            <a:avLst/>
          </a:prstGeom>
        </p:spPr>
      </p:pic>
      <p:sp>
        <p:nvSpPr>
          <p:cNvPr id="21" name="TextBox 20"/>
          <p:cNvSpPr txBox="1"/>
          <p:nvPr/>
        </p:nvSpPr>
        <p:spPr>
          <a:xfrm>
            <a:off x="279400" y="2385807"/>
            <a:ext cx="8039100" cy="2031325"/>
          </a:xfrm>
          <a:prstGeom prst="rect">
            <a:avLst/>
          </a:prstGeom>
          <a:noFill/>
        </p:spPr>
        <p:txBody>
          <a:bodyPr wrap="square" rtlCol="0">
            <a:spAutoFit/>
          </a:bodyPr>
          <a:lstStyle/>
          <a:p>
            <a:pPr marL="285750" indent="-285750">
              <a:buFont typeface="Arial"/>
              <a:buChar char="•"/>
            </a:pPr>
            <a:r>
              <a:rPr lang="en-US" dirty="0" smtClean="0"/>
              <a:t>The constraints ensure that all points are on the correct side of the line.</a:t>
            </a:r>
          </a:p>
          <a:p>
            <a:pPr marL="285750" indent="-285750">
              <a:buFont typeface="Arial"/>
              <a:buChar char="•"/>
            </a:pPr>
            <a:endParaRPr lang="en-US" dirty="0"/>
          </a:p>
          <a:p>
            <a:pPr marL="285750" indent="-285750">
              <a:buFont typeface="Arial"/>
              <a:buChar char="•"/>
            </a:pPr>
            <a:r>
              <a:rPr lang="en-US" dirty="0" smtClean="0"/>
              <a:t>This can be solved with Convex Optimization and the method of </a:t>
            </a:r>
            <a:r>
              <a:rPr lang="en-US" dirty="0" err="1" smtClean="0"/>
              <a:t>Langrange</a:t>
            </a:r>
            <a:r>
              <a:rPr lang="en-US" dirty="0" smtClean="0"/>
              <a:t> Multipliers (beyond the scope of this class)</a:t>
            </a:r>
          </a:p>
          <a:p>
            <a:pPr marL="285750" indent="-285750">
              <a:buFont typeface="Arial"/>
              <a:buChar char="•"/>
            </a:pPr>
            <a:endParaRPr lang="en-US" dirty="0"/>
          </a:p>
          <a:p>
            <a:pPr marL="285750" indent="-285750">
              <a:buFont typeface="Arial"/>
              <a:buChar char="•"/>
            </a:pPr>
            <a:r>
              <a:rPr lang="en-US" dirty="0" smtClean="0"/>
              <a:t>There is a “dual-form” that is equivalent to searching for the support vectors – i.e., the points on the lines WX=-t+/-m </a:t>
            </a:r>
          </a:p>
        </p:txBody>
      </p:sp>
      <p:pic>
        <p:nvPicPr>
          <p:cNvPr id="4" name="Picture 3" descr="Screen Shot 2014-10-11 at 10.05.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5484" y="4660900"/>
            <a:ext cx="4305300" cy="1511300"/>
          </a:xfrm>
          <a:prstGeom prst="rect">
            <a:avLst/>
          </a:prstGeom>
        </p:spPr>
      </p:pic>
      <p:cxnSp>
        <p:nvCxnSpPr>
          <p:cNvPr id="7" name="Straight Connector 6"/>
          <p:cNvCxnSpPr/>
          <p:nvPr/>
        </p:nvCxnSpPr>
        <p:spPr>
          <a:xfrm>
            <a:off x="6670784" y="1790700"/>
            <a:ext cx="0" cy="1651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005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Et voila!</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73568" y="595107"/>
            <a:ext cx="8703732" cy="1754327"/>
          </a:xfrm>
          <a:prstGeom prst="rect">
            <a:avLst/>
          </a:prstGeom>
          <a:noFill/>
        </p:spPr>
        <p:txBody>
          <a:bodyPr wrap="square" rtlCol="0">
            <a:spAutoFit/>
          </a:bodyPr>
          <a:lstStyle/>
          <a:p>
            <a:r>
              <a:rPr lang="en-US" dirty="0" smtClean="0"/>
              <a:t>An optimal separating hyper-plane along with margin planes and support vectors identified.</a:t>
            </a:r>
          </a:p>
          <a:p>
            <a:endParaRPr lang="en-US" dirty="0"/>
          </a:p>
          <a:p>
            <a:r>
              <a:rPr lang="en-US" dirty="0" smtClean="0"/>
              <a:t>Classification of a new point X then becomes: f(X) = sign(W*X + t).</a:t>
            </a:r>
          </a:p>
          <a:p>
            <a:endParaRPr lang="en-US" dirty="0"/>
          </a:p>
          <a:p>
            <a:r>
              <a:rPr lang="en-US" dirty="0" smtClean="0"/>
              <a:t>Effectively, we are finding which side of the line a new point is on.</a:t>
            </a:r>
            <a:endParaRPr lang="en-US" dirty="0"/>
          </a:p>
        </p:txBody>
      </p:sp>
      <p:pic>
        <p:nvPicPr>
          <p:cNvPr id="6" name="Picture 5" descr="svm_h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709" y="2655272"/>
            <a:ext cx="5519592" cy="3795665"/>
          </a:xfrm>
          <a:prstGeom prst="rect">
            <a:avLst/>
          </a:prstGeom>
        </p:spPr>
      </p:pic>
    </p:spTree>
    <p:extLst>
      <p:ext uri="{BB962C8B-B14F-4D97-AF65-F5344CB8AC3E}">
        <p14:creationId xmlns:p14="http://schemas.microsoft.com/office/powerpoint/2010/main" val="3487221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reality</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5168901" y="1700007"/>
            <a:ext cx="3251199" cy="1200329"/>
          </a:xfrm>
          <a:prstGeom prst="rect">
            <a:avLst/>
          </a:prstGeom>
          <a:noFill/>
        </p:spPr>
        <p:txBody>
          <a:bodyPr wrap="square" rtlCol="0">
            <a:spAutoFit/>
          </a:bodyPr>
          <a:lstStyle/>
          <a:p>
            <a:r>
              <a:rPr lang="en-US" dirty="0" smtClean="0"/>
              <a:t>This is somewhat of an unrealistic scenario. Data is seldom this cleanly separated.</a:t>
            </a:r>
            <a:endParaRPr lang="en-US" dirty="0"/>
          </a:p>
        </p:txBody>
      </p:sp>
      <p:pic>
        <p:nvPicPr>
          <p:cNvPr id="6" name="Picture 5" descr="svm_h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1071257"/>
            <a:ext cx="3479801" cy="2392959"/>
          </a:xfrm>
          <a:prstGeom prst="rect">
            <a:avLst/>
          </a:prstGeom>
        </p:spPr>
      </p:pic>
      <p:pic>
        <p:nvPicPr>
          <p:cNvPr id="3" name="Picture 2"/>
          <p:cNvPicPr>
            <a:picLocks noChangeAspect="1"/>
          </p:cNvPicPr>
          <p:nvPr/>
        </p:nvPicPr>
        <p:blipFill>
          <a:blip r:embed="rId3"/>
          <a:stretch>
            <a:fillRect/>
          </a:stretch>
        </p:blipFill>
        <p:spPr>
          <a:xfrm>
            <a:off x="596900" y="3718920"/>
            <a:ext cx="3556000" cy="2440579"/>
          </a:xfrm>
          <a:prstGeom prst="rect">
            <a:avLst/>
          </a:prstGeom>
        </p:spPr>
      </p:pic>
      <p:sp>
        <p:nvSpPr>
          <p:cNvPr id="9" name="TextBox 8"/>
          <p:cNvSpPr txBox="1"/>
          <p:nvPr/>
        </p:nvSpPr>
        <p:spPr>
          <a:xfrm>
            <a:off x="5168901" y="4629360"/>
            <a:ext cx="3251199" cy="369332"/>
          </a:xfrm>
          <a:prstGeom prst="rect">
            <a:avLst/>
          </a:prstGeom>
          <a:noFill/>
        </p:spPr>
        <p:txBody>
          <a:bodyPr wrap="square" rtlCol="0">
            <a:spAutoFit/>
          </a:bodyPr>
          <a:lstStyle/>
          <a:p>
            <a:r>
              <a:rPr lang="en-US" dirty="0" smtClean="0"/>
              <a:t>Real data looks more like this.</a:t>
            </a:r>
            <a:endParaRPr lang="en-US" dirty="0"/>
          </a:p>
        </p:txBody>
      </p:sp>
      <p:sp>
        <p:nvSpPr>
          <p:cNvPr id="4" name="Left Arrow 3"/>
          <p:cNvSpPr/>
          <p:nvPr/>
        </p:nvSpPr>
        <p:spPr>
          <a:xfrm>
            <a:off x="4254500" y="2120900"/>
            <a:ext cx="5461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a:off x="4254500" y="4757392"/>
            <a:ext cx="546100" cy="2032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432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939800" y="1024251"/>
            <a:ext cx="7315200" cy="5486400"/>
            <a:chOff x="939800" y="1113151"/>
            <a:chExt cx="7315200" cy="5486400"/>
          </a:xfrm>
        </p:grpSpPr>
        <p:pic>
          <p:nvPicPr>
            <p:cNvPr id="5" name="Picture 4" descr="soft_margi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1113151"/>
              <a:ext cx="7315200" cy="5486400"/>
            </a:xfrm>
            <a:prstGeom prst="rect">
              <a:avLst/>
            </a:prstGeom>
          </p:spPr>
        </p:pic>
        <p:cxnSp>
          <p:nvCxnSpPr>
            <p:cNvPr id="8" name="Straight Connector 7"/>
            <p:cNvCxnSpPr/>
            <p:nvPr/>
          </p:nvCxnSpPr>
          <p:spPr>
            <a:xfrm flipH="1">
              <a:off x="4038600" y="3060700"/>
              <a:ext cx="927100" cy="1066800"/>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826000" y="2959100"/>
              <a:ext cx="317500" cy="1905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260600" y="3441700"/>
              <a:ext cx="317500" cy="1905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stCxn id="16" idx="7"/>
            </p:cNvCxnSpPr>
            <p:nvPr/>
          </p:nvCxnSpPr>
          <p:spPr>
            <a:xfrm flipV="1">
              <a:off x="2531603" y="2641600"/>
              <a:ext cx="808497" cy="827998"/>
            </a:xfrm>
            <a:prstGeom prst="line">
              <a:avLst/>
            </a:prstGeom>
            <a:ln>
              <a:solidFill>
                <a:schemeClr val="tx2"/>
              </a:solidFill>
              <a:prstDash val="dash"/>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173568" y="21508"/>
            <a:ext cx="8380799" cy="677651"/>
          </a:xfrm>
        </p:spPr>
        <p:txBody>
          <a:bodyPr>
            <a:normAutofit/>
          </a:bodyPr>
          <a:lstStyle/>
          <a:p>
            <a:r>
              <a:rPr lang="en-US" sz="3200" u="sng" dirty="0" smtClean="0"/>
              <a:t>Introducing slack variables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646331"/>
          </a:xfrm>
          <a:prstGeom prst="rect">
            <a:avLst/>
          </a:prstGeom>
          <a:noFill/>
        </p:spPr>
        <p:txBody>
          <a:bodyPr wrap="square" rtlCol="0">
            <a:spAutoFit/>
          </a:bodyPr>
          <a:lstStyle/>
          <a:p>
            <a:r>
              <a:rPr lang="en-US" dirty="0" smtClean="0"/>
              <a:t>We can account or errors in our problem by introducing slack variables, which measure distance of a misclassified points to the margin.</a:t>
            </a:r>
            <a:endParaRPr lang="en-US" dirty="0"/>
          </a:p>
        </p:txBody>
      </p:sp>
      <p:pic>
        <p:nvPicPr>
          <p:cNvPr id="15" name="Picture 14" descr="Screen Shot 2014-10-11 at 11.15.4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103" y="2035175"/>
            <a:ext cx="4508500" cy="419100"/>
          </a:xfrm>
          <a:prstGeom prst="rect">
            <a:avLst/>
          </a:prstGeom>
        </p:spPr>
      </p:pic>
      <p:cxnSp>
        <p:nvCxnSpPr>
          <p:cNvPr id="22" name="Straight Connector 21"/>
          <p:cNvCxnSpPr/>
          <p:nvPr/>
        </p:nvCxnSpPr>
        <p:spPr>
          <a:xfrm>
            <a:off x="2531603" y="1905000"/>
            <a:ext cx="3678697" cy="2794000"/>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061703" y="2413000"/>
            <a:ext cx="3678697" cy="2794000"/>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pic>
        <p:nvPicPr>
          <p:cNvPr id="23" name="Picture 22" descr="Screen Shot 2014-10-11 at 11.18.2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9900" y="2781300"/>
            <a:ext cx="3302000" cy="381000"/>
          </a:xfrm>
          <a:prstGeom prst="rect">
            <a:avLst/>
          </a:prstGeom>
        </p:spPr>
      </p:pic>
      <p:sp>
        <p:nvSpPr>
          <p:cNvPr id="24" name="TextBox 23"/>
          <p:cNvSpPr txBox="1"/>
          <p:nvPr/>
        </p:nvSpPr>
        <p:spPr>
          <a:xfrm>
            <a:off x="6858000" y="3124200"/>
            <a:ext cx="1828800" cy="369332"/>
          </a:xfrm>
          <a:prstGeom prst="rect">
            <a:avLst/>
          </a:prstGeom>
          <a:solidFill>
            <a:schemeClr val="bg1"/>
          </a:solidFill>
        </p:spPr>
        <p:txBody>
          <a:bodyPr wrap="square" rtlCol="0">
            <a:spAutoFit/>
          </a:bodyPr>
          <a:lstStyle/>
          <a:p>
            <a:pPr algn="ctr"/>
            <a:r>
              <a:rPr lang="en-US" i="1" dirty="0" smtClean="0">
                <a:solidFill>
                  <a:srgbClr val="FF0000"/>
                </a:solidFill>
              </a:rPr>
              <a:t>(Hinge Loss)</a:t>
            </a:r>
            <a:endParaRPr lang="en-US" i="1" dirty="0">
              <a:solidFill>
                <a:srgbClr val="FF0000"/>
              </a:solidFill>
            </a:endParaRPr>
          </a:p>
        </p:txBody>
      </p:sp>
    </p:spTree>
    <p:extLst>
      <p:ext uri="{BB962C8B-B14F-4D97-AF65-F5344CB8AC3E}">
        <p14:creationId xmlns:p14="http://schemas.microsoft.com/office/powerpoint/2010/main" val="1197419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Soft margin SVM</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369332"/>
          </a:xfrm>
          <a:prstGeom prst="rect">
            <a:avLst/>
          </a:prstGeom>
          <a:noFill/>
        </p:spPr>
        <p:txBody>
          <a:bodyPr wrap="square" rtlCol="0">
            <a:spAutoFit/>
          </a:bodyPr>
          <a:lstStyle/>
          <a:p>
            <a:r>
              <a:rPr lang="en-US" dirty="0" smtClean="0"/>
              <a:t>Our optimization problem now can be written:</a:t>
            </a:r>
            <a:endParaRPr lang="en-US" dirty="0"/>
          </a:p>
        </p:txBody>
      </p:sp>
      <p:pic>
        <p:nvPicPr>
          <p:cNvPr id="3" name="Picture 2" descr="Screen Shot 2014-10-11 at 11.32.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1498600"/>
            <a:ext cx="5219700" cy="2006600"/>
          </a:xfrm>
          <a:prstGeom prst="rect">
            <a:avLst/>
          </a:prstGeom>
        </p:spPr>
      </p:pic>
      <p:sp>
        <p:nvSpPr>
          <p:cNvPr id="19" name="TextBox 18"/>
          <p:cNvSpPr txBox="1"/>
          <p:nvPr/>
        </p:nvSpPr>
        <p:spPr>
          <a:xfrm>
            <a:off x="173568" y="3753719"/>
            <a:ext cx="8513232" cy="369332"/>
          </a:xfrm>
          <a:prstGeom prst="rect">
            <a:avLst/>
          </a:prstGeom>
          <a:noFill/>
        </p:spPr>
        <p:txBody>
          <a:bodyPr wrap="square" rtlCol="0">
            <a:spAutoFit/>
          </a:bodyPr>
          <a:lstStyle/>
          <a:p>
            <a:r>
              <a:rPr lang="en-US" dirty="0" smtClean="0"/>
              <a:t>Which can also be expressed as:</a:t>
            </a:r>
            <a:endParaRPr lang="en-US" dirty="0"/>
          </a:p>
        </p:txBody>
      </p:sp>
      <p:pic>
        <p:nvPicPr>
          <p:cNvPr id="4" name="Picture 3" descr="Screen Shot 2014-10-11 at 11.31.1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4318000"/>
            <a:ext cx="6807200" cy="1003300"/>
          </a:xfrm>
          <a:prstGeom prst="rect">
            <a:avLst/>
          </a:prstGeom>
        </p:spPr>
      </p:pic>
      <p:sp>
        <p:nvSpPr>
          <p:cNvPr id="25" name="TextBox 24"/>
          <p:cNvSpPr txBox="1"/>
          <p:nvPr/>
        </p:nvSpPr>
        <p:spPr>
          <a:xfrm>
            <a:off x="173568" y="5468219"/>
            <a:ext cx="8513232" cy="369332"/>
          </a:xfrm>
          <a:prstGeom prst="rect">
            <a:avLst/>
          </a:prstGeom>
          <a:noFill/>
        </p:spPr>
        <p:txBody>
          <a:bodyPr wrap="square" rtlCol="0">
            <a:spAutoFit/>
          </a:bodyPr>
          <a:lstStyle/>
          <a:p>
            <a:r>
              <a:rPr lang="en-US" dirty="0" smtClean="0"/>
              <a:t>Where </a:t>
            </a:r>
            <a:r>
              <a:rPr lang="en-US" dirty="0" err="1" smtClean="0"/>
              <a:t>λ</a:t>
            </a:r>
            <a:r>
              <a:rPr lang="en-US" dirty="0" smtClean="0"/>
              <a:t> = 1/2C</a:t>
            </a:r>
            <a:endParaRPr lang="en-US" dirty="0"/>
          </a:p>
        </p:txBody>
      </p:sp>
    </p:spTree>
    <p:extLst>
      <p:ext uri="{BB962C8B-B14F-4D97-AF65-F5344CB8AC3E}">
        <p14:creationId xmlns:p14="http://schemas.microsoft.com/office/powerpoint/2010/main" val="2015779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Review – how to classify</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338667" y="894738"/>
            <a:ext cx="8026399" cy="861774"/>
          </a:xfrm>
          <a:prstGeom prst="rect">
            <a:avLst/>
          </a:prstGeom>
          <a:noFill/>
        </p:spPr>
        <p:txBody>
          <a:bodyPr wrap="square" rtlCol="0">
            <a:spAutoFit/>
          </a:bodyPr>
          <a:lstStyle/>
          <a:p>
            <a:r>
              <a:rPr lang="en-US" b="1" dirty="0" smtClean="0"/>
              <a:t>Decision Trees use a greedy algorithm to minimize the entropy. It does this by using Boolean operators to partition the feature space.</a:t>
            </a:r>
          </a:p>
          <a:p>
            <a:r>
              <a:rPr lang="en-US" sz="1400" b="1" dirty="0" smtClean="0"/>
              <a:t> </a:t>
            </a:r>
            <a:endParaRPr lang="en-US" dirty="0"/>
          </a:p>
        </p:txBody>
      </p:sp>
      <p:pic>
        <p:nvPicPr>
          <p:cNvPr id="10" name="Picture 9"/>
          <p:cNvPicPr>
            <a:picLocks noChangeAspect="1"/>
          </p:cNvPicPr>
          <p:nvPr/>
        </p:nvPicPr>
        <p:blipFill>
          <a:blip r:embed="rId2"/>
          <a:stretch>
            <a:fillRect/>
          </a:stretch>
        </p:blipFill>
        <p:spPr>
          <a:xfrm>
            <a:off x="1016003" y="1756512"/>
            <a:ext cx="6739464" cy="4516499"/>
          </a:xfrm>
          <a:prstGeom prst="rect">
            <a:avLst/>
          </a:prstGeom>
        </p:spPr>
      </p:pic>
      <p:sp>
        <p:nvSpPr>
          <p:cNvPr id="6" name="Rectangle 5"/>
          <p:cNvSpPr/>
          <p:nvPr/>
        </p:nvSpPr>
        <p:spPr>
          <a:xfrm>
            <a:off x="4419600" y="3810000"/>
            <a:ext cx="3098800" cy="2082800"/>
          </a:xfrm>
          <a:prstGeom prst="rect">
            <a:avLst/>
          </a:prstGeom>
          <a:solidFill>
            <a:srgbClr val="FF0000">
              <a:alpha val="22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662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Soft margin SVM as ERM</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369332"/>
          </a:xfrm>
          <a:prstGeom prst="rect">
            <a:avLst/>
          </a:prstGeom>
          <a:noFill/>
        </p:spPr>
        <p:txBody>
          <a:bodyPr wrap="square" rtlCol="0">
            <a:spAutoFit/>
          </a:bodyPr>
          <a:lstStyle/>
          <a:p>
            <a:r>
              <a:rPr lang="en-US" dirty="0" smtClean="0"/>
              <a:t>With this formulation we are trying to do two things:</a:t>
            </a:r>
            <a:endParaRPr lang="en-US" dirty="0"/>
          </a:p>
        </p:txBody>
      </p:sp>
      <p:pic>
        <p:nvPicPr>
          <p:cNvPr id="4" name="Picture 3" descr="Screen Shot 2014-10-11 at 11.31.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184275"/>
            <a:ext cx="7264400" cy="1070686"/>
          </a:xfrm>
          <a:prstGeom prst="rect">
            <a:avLst/>
          </a:prstGeom>
        </p:spPr>
      </p:pic>
      <p:sp>
        <p:nvSpPr>
          <p:cNvPr id="5" name="TextBox 4"/>
          <p:cNvSpPr txBox="1"/>
          <p:nvPr/>
        </p:nvSpPr>
        <p:spPr>
          <a:xfrm>
            <a:off x="1016000" y="2500868"/>
            <a:ext cx="3225800" cy="369332"/>
          </a:xfrm>
          <a:prstGeom prst="rect">
            <a:avLst/>
          </a:prstGeom>
          <a:noFill/>
        </p:spPr>
        <p:txBody>
          <a:bodyPr wrap="square" rtlCol="0">
            <a:spAutoFit/>
          </a:bodyPr>
          <a:lstStyle/>
          <a:p>
            <a:r>
              <a:rPr lang="en-US" i="1" dirty="0" smtClean="0">
                <a:solidFill>
                  <a:schemeClr val="tx2"/>
                </a:solidFill>
              </a:rPr>
              <a:t>Maximize the margin</a:t>
            </a:r>
            <a:endParaRPr lang="en-US" i="1" dirty="0">
              <a:solidFill>
                <a:schemeClr val="tx2"/>
              </a:solidFill>
            </a:endParaRPr>
          </a:p>
        </p:txBody>
      </p:sp>
      <p:cxnSp>
        <p:nvCxnSpPr>
          <p:cNvPr id="7" name="Straight Arrow Connector 6"/>
          <p:cNvCxnSpPr/>
          <p:nvPr/>
        </p:nvCxnSpPr>
        <p:spPr>
          <a:xfrm flipV="1">
            <a:off x="2298700" y="1879600"/>
            <a:ext cx="1028700" cy="621269"/>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013200" y="2513568"/>
            <a:ext cx="4673600" cy="369332"/>
          </a:xfrm>
          <a:prstGeom prst="rect">
            <a:avLst/>
          </a:prstGeom>
          <a:noFill/>
        </p:spPr>
        <p:txBody>
          <a:bodyPr wrap="square" rtlCol="0">
            <a:spAutoFit/>
          </a:bodyPr>
          <a:lstStyle/>
          <a:p>
            <a:pPr algn="ctr"/>
            <a:r>
              <a:rPr lang="en-US" i="1" dirty="0" smtClean="0">
                <a:solidFill>
                  <a:srgbClr val="D1282E"/>
                </a:solidFill>
              </a:rPr>
              <a:t>Minimize the training error (hinge loss)</a:t>
            </a:r>
            <a:endParaRPr lang="en-US" i="1" dirty="0">
              <a:solidFill>
                <a:srgbClr val="D1282E"/>
              </a:solidFill>
            </a:endParaRPr>
          </a:p>
        </p:txBody>
      </p:sp>
      <p:cxnSp>
        <p:nvCxnSpPr>
          <p:cNvPr id="17" name="Straight Arrow Connector 16"/>
          <p:cNvCxnSpPr>
            <a:stCxn id="16" idx="0"/>
          </p:cNvCxnSpPr>
          <p:nvPr/>
        </p:nvCxnSpPr>
        <p:spPr>
          <a:xfrm flipH="1" flipV="1">
            <a:off x="5956300" y="1886664"/>
            <a:ext cx="393700" cy="62690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a:blip r:embed="rId3"/>
          <a:stretch>
            <a:fillRect/>
          </a:stretch>
        </p:blipFill>
        <p:spPr>
          <a:xfrm>
            <a:off x="1409700" y="3644900"/>
            <a:ext cx="5994400" cy="2641600"/>
          </a:xfrm>
          <a:prstGeom prst="rect">
            <a:avLst/>
          </a:prstGeom>
        </p:spPr>
      </p:pic>
      <p:sp>
        <p:nvSpPr>
          <p:cNvPr id="20" name="TextBox 19"/>
          <p:cNvSpPr txBox="1"/>
          <p:nvPr/>
        </p:nvSpPr>
        <p:spPr>
          <a:xfrm>
            <a:off x="2298700" y="3365500"/>
            <a:ext cx="4559300" cy="368300"/>
          </a:xfrm>
          <a:prstGeom prst="rect">
            <a:avLst/>
          </a:prstGeom>
          <a:noFill/>
        </p:spPr>
        <p:txBody>
          <a:bodyPr wrap="square" rtlCol="0">
            <a:spAutoFit/>
          </a:bodyPr>
          <a:lstStyle/>
          <a:p>
            <a:pPr algn="ctr"/>
            <a:r>
              <a:rPr lang="en-US" b="1" i="1" dirty="0" smtClean="0"/>
              <a:t>Example Hinge Loss</a:t>
            </a:r>
            <a:endParaRPr lang="en-US" b="1" i="1" dirty="0"/>
          </a:p>
        </p:txBody>
      </p:sp>
    </p:spTree>
    <p:extLst>
      <p:ext uri="{BB962C8B-B14F-4D97-AF65-F5344CB8AC3E}">
        <p14:creationId xmlns:p14="http://schemas.microsoft.com/office/powerpoint/2010/main" val="1258725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ary_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0" y="1323975"/>
            <a:ext cx="8053167" cy="5186676"/>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smtClean="0"/>
              <a:t>Controlling error tolerance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646331"/>
          </a:xfrm>
          <a:prstGeom prst="rect">
            <a:avLst/>
          </a:prstGeom>
          <a:noFill/>
        </p:spPr>
        <p:txBody>
          <a:bodyPr wrap="square" rtlCol="0">
            <a:spAutoFit/>
          </a:bodyPr>
          <a:lstStyle/>
          <a:p>
            <a:r>
              <a:rPr lang="en-US" dirty="0" smtClean="0"/>
              <a:t>We control our error tolerance with the parameter C. As we decrease C, we shrink W (increase the margin) and also allow for more support vectors.</a:t>
            </a:r>
            <a:endParaRPr lang="en-US" dirty="0"/>
          </a:p>
        </p:txBody>
      </p:sp>
    </p:spTree>
    <p:extLst>
      <p:ext uri="{BB962C8B-B14F-4D97-AF65-F5344CB8AC3E}">
        <p14:creationId xmlns:p14="http://schemas.microsoft.com/office/powerpoint/2010/main" val="1913851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r_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17700"/>
            <a:ext cx="5041900" cy="4216400"/>
          </a:xfrm>
          <a:prstGeom prst="rect">
            <a:avLst/>
          </a:prstGeom>
        </p:spPr>
      </p:pic>
      <p:sp>
        <p:nvSpPr>
          <p:cNvPr id="2" name="Title 1"/>
          <p:cNvSpPr>
            <a:spLocks noGrp="1"/>
          </p:cNvSpPr>
          <p:nvPr>
            <p:ph type="title"/>
          </p:nvPr>
        </p:nvSpPr>
        <p:spPr>
          <a:xfrm>
            <a:off x="173568" y="21508"/>
            <a:ext cx="8380799" cy="677651"/>
          </a:xfrm>
        </p:spPr>
        <p:txBody>
          <a:bodyPr>
            <a:normAutofit/>
          </a:bodyPr>
          <a:lstStyle/>
          <a:p>
            <a:r>
              <a:rPr lang="en-US" sz="3200" u="sng" dirty="0" err="1" smtClean="0"/>
              <a:t>Svm</a:t>
            </a:r>
            <a:r>
              <a:rPr lang="en-US" sz="3200" u="sng" dirty="0" smtClean="0"/>
              <a:t> vs. </a:t>
            </a:r>
            <a:r>
              <a:rPr lang="en-US" sz="3200" u="sng" dirty="0" err="1" smtClean="0"/>
              <a:t>logreg</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923330"/>
          </a:xfrm>
          <a:prstGeom prst="rect">
            <a:avLst/>
          </a:prstGeom>
          <a:noFill/>
        </p:spPr>
        <p:txBody>
          <a:bodyPr wrap="square" rtlCol="0">
            <a:spAutoFit/>
          </a:bodyPr>
          <a:lstStyle/>
          <a:p>
            <a:r>
              <a:rPr lang="en-US" dirty="0" smtClean="0"/>
              <a:t>When dealing with linear models for classification, SVMs and Logistic Regression have very similar solutions. When to use which is a matter of needing to exploit properties beyond the decision boundary.</a:t>
            </a:r>
            <a:endParaRPr lang="en-US" dirty="0"/>
          </a:p>
        </p:txBody>
      </p:sp>
      <p:sp>
        <p:nvSpPr>
          <p:cNvPr id="5" name="TextBox 4"/>
          <p:cNvSpPr txBox="1"/>
          <p:nvPr/>
        </p:nvSpPr>
        <p:spPr>
          <a:xfrm>
            <a:off x="901700" y="1905000"/>
            <a:ext cx="3587798" cy="369332"/>
          </a:xfrm>
          <a:prstGeom prst="rect">
            <a:avLst/>
          </a:prstGeom>
          <a:noFill/>
        </p:spPr>
        <p:txBody>
          <a:bodyPr wrap="square" rtlCol="0">
            <a:spAutoFit/>
          </a:bodyPr>
          <a:lstStyle/>
          <a:p>
            <a:r>
              <a:rPr lang="en-US" b="1" i="1" dirty="0" smtClean="0"/>
              <a:t>SVM vs. LR on Simulated Data</a:t>
            </a:r>
            <a:endParaRPr lang="en-US" b="1" i="1" dirty="0"/>
          </a:p>
        </p:txBody>
      </p:sp>
      <p:sp>
        <p:nvSpPr>
          <p:cNvPr id="6" name="TextBox 5"/>
          <p:cNvSpPr txBox="1"/>
          <p:nvPr/>
        </p:nvSpPr>
        <p:spPr>
          <a:xfrm>
            <a:off x="4914900" y="1951166"/>
            <a:ext cx="3873500" cy="1477328"/>
          </a:xfrm>
          <a:prstGeom prst="rect">
            <a:avLst/>
          </a:prstGeom>
          <a:noFill/>
        </p:spPr>
        <p:txBody>
          <a:bodyPr wrap="square" rtlCol="0">
            <a:spAutoFit/>
          </a:bodyPr>
          <a:lstStyle/>
          <a:p>
            <a:r>
              <a:rPr lang="en-US" b="1" u="sng" dirty="0" smtClean="0"/>
              <a:t>SVM</a:t>
            </a:r>
          </a:p>
          <a:p>
            <a:pPr marL="285750" indent="-285750">
              <a:buFont typeface="Arial"/>
              <a:buChar char="•"/>
            </a:pPr>
            <a:r>
              <a:rPr lang="en-US" dirty="0" smtClean="0"/>
              <a:t>Strong geometric interpretation</a:t>
            </a:r>
          </a:p>
          <a:p>
            <a:pPr marL="285750" indent="-285750">
              <a:buFont typeface="Arial"/>
              <a:buChar char="•"/>
            </a:pPr>
            <a:r>
              <a:rPr lang="en-US" dirty="0" smtClean="0"/>
              <a:t>Easily extendable to non-linear decision surfaces</a:t>
            </a:r>
          </a:p>
          <a:p>
            <a:pPr marL="285750" indent="-285750">
              <a:buFont typeface="Arial"/>
              <a:buChar char="•"/>
            </a:pPr>
            <a:r>
              <a:rPr lang="en-US" dirty="0" smtClean="0"/>
              <a:t>Strong learning guarantees</a:t>
            </a:r>
            <a:endParaRPr lang="en-US" dirty="0"/>
          </a:p>
        </p:txBody>
      </p:sp>
      <p:sp>
        <p:nvSpPr>
          <p:cNvPr id="11" name="TextBox 10"/>
          <p:cNvSpPr txBox="1"/>
          <p:nvPr/>
        </p:nvSpPr>
        <p:spPr>
          <a:xfrm>
            <a:off x="4927600" y="3805366"/>
            <a:ext cx="3873500" cy="1200329"/>
          </a:xfrm>
          <a:prstGeom prst="rect">
            <a:avLst/>
          </a:prstGeom>
          <a:noFill/>
        </p:spPr>
        <p:txBody>
          <a:bodyPr wrap="square" rtlCol="0">
            <a:spAutoFit/>
          </a:bodyPr>
          <a:lstStyle/>
          <a:p>
            <a:r>
              <a:rPr lang="en-US" b="1" u="sng" dirty="0" smtClean="0"/>
              <a:t>LR</a:t>
            </a:r>
          </a:p>
          <a:p>
            <a:pPr marL="285750" indent="-285750">
              <a:buFont typeface="Arial"/>
              <a:buChar char="•"/>
            </a:pPr>
            <a:r>
              <a:rPr lang="en-US" dirty="0" smtClean="0"/>
              <a:t>Designed for P(Y|X)</a:t>
            </a:r>
          </a:p>
          <a:p>
            <a:pPr marL="285750" indent="-285750">
              <a:buFont typeface="Arial"/>
              <a:buChar char="•"/>
            </a:pPr>
            <a:r>
              <a:rPr lang="en-US" dirty="0" smtClean="0"/>
              <a:t>Strong statistical properties</a:t>
            </a:r>
          </a:p>
          <a:p>
            <a:pPr marL="285750" indent="-285750">
              <a:buFont typeface="Arial"/>
              <a:buChar char="•"/>
            </a:pPr>
            <a:r>
              <a:rPr lang="en-US" dirty="0" smtClean="0"/>
              <a:t>Suited for ranking</a:t>
            </a:r>
            <a:endParaRPr lang="en-US" dirty="0"/>
          </a:p>
        </p:txBody>
      </p:sp>
    </p:spTree>
    <p:extLst>
      <p:ext uri="{BB962C8B-B14F-4D97-AF65-F5344CB8AC3E}">
        <p14:creationId xmlns:p14="http://schemas.microsoft.com/office/powerpoint/2010/main" val="1891856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169346"/>
            <a:ext cx="8380799" cy="677651"/>
          </a:xfrm>
        </p:spPr>
        <p:txBody>
          <a:bodyPr>
            <a:normAutofit/>
          </a:bodyPr>
          <a:lstStyle/>
          <a:p>
            <a:r>
              <a:rPr lang="en-US" sz="3200" u="sng" dirty="0" smtClean="0"/>
              <a:t>Linear models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338667" y="877805"/>
            <a:ext cx="8026399" cy="1138773"/>
          </a:xfrm>
          <a:prstGeom prst="rect">
            <a:avLst/>
          </a:prstGeom>
          <a:noFill/>
        </p:spPr>
        <p:txBody>
          <a:bodyPr wrap="square" rtlCol="0">
            <a:spAutoFit/>
          </a:bodyPr>
          <a:lstStyle/>
          <a:p>
            <a:r>
              <a:rPr lang="en-US" b="1" dirty="0" smtClean="0"/>
              <a:t>Linear models also partition the feature space, but do so by finding an optimal linear separating hyper-plane, which is found by using principles of statistical learning theory.</a:t>
            </a:r>
          </a:p>
          <a:p>
            <a:r>
              <a:rPr lang="en-US" sz="1400" b="1" dirty="0" smtClean="0"/>
              <a:t> </a:t>
            </a:r>
            <a:endParaRPr lang="en-US" dirty="0"/>
          </a:p>
        </p:txBody>
      </p:sp>
      <p:pic>
        <p:nvPicPr>
          <p:cNvPr id="10" name="Picture 9"/>
          <p:cNvPicPr>
            <a:picLocks noChangeAspect="1"/>
          </p:cNvPicPr>
          <p:nvPr/>
        </p:nvPicPr>
        <p:blipFill>
          <a:blip r:embed="rId2"/>
          <a:stretch>
            <a:fillRect/>
          </a:stretch>
        </p:blipFill>
        <p:spPr>
          <a:xfrm>
            <a:off x="1016003" y="1756512"/>
            <a:ext cx="6739464" cy="4516499"/>
          </a:xfrm>
          <a:prstGeom prst="rect">
            <a:avLst/>
          </a:prstGeom>
        </p:spPr>
      </p:pic>
      <p:sp>
        <p:nvSpPr>
          <p:cNvPr id="3" name="Right Triangle 2"/>
          <p:cNvSpPr/>
          <p:nvPr/>
        </p:nvSpPr>
        <p:spPr>
          <a:xfrm rot="16200000">
            <a:off x="2809737" y="1179575"/>
            <a:ext cx="3854732" cy="5562604"/>
          </a:xfrm>
          <a:prstGeom prst="rtTriangle">
            <a:avLst/>
          </a:prstGeom>
          <a:solidFill>
            <a:srgbClr val="FF0000">
              <a:alpha val="18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61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Statistical learning theory</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Screen Shot 2014-10-04 at 5.59.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97" y="1354669"/>
            <a:ext cx="8775383" cy="4031192"/>
          </a:xfrm>
          <a:prstGeom prst="rect">
            <a:avLst/>
          </a:prstGeom>
        </p:spPr>
      </p:pic>
    </p:spTree>
    <p:extLst>
      <p:ext uri="{BB962C8B-B14F-4D97-AF65-F5344CB8AC3E}">
        <p14:creationId xmlns:p14="http://schemas.microsoft.com/office/powerpoint/2010/main" val="285314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Statistical learning theory</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520700" y="5461000"/>
            <a:ext cx="8172434" cy="646331"/>
          </a:xfrm>
          <a:prstGeom prst="rect">
            <a:avLst/>
          </a:prstGeom>
          <a:noFill/>
        </p:spPr>
        <p:txBody>
          <a:bodyPr wrap="square" rtlCol="0">
            <a:spAutoFit/>
          </a:bodyPr>
          <a:lstStyle/>
          <a:p>
            <a:pPr algn="ctr"/>
            <a:r>
              <a:rPr lang="en-US" dirty="0" smtClean="0">
                <a:solidFill>
                  <a:srgbClr val="FF0000"/>
                </a:solidFill>
              </a:rPr>
              <a:t>In this lecture we’ll focus on linear models with either Logistic Loss (i.e., logistic regression) or Hinge Loss (Support Vector Machine).</a:t>
            </a:r>
            <a:endParaRPr lang="en-US" dirty="0">
              <a:solidFill>
                <a:srgbClr val="FF0000"/>
              </a:solidFill>
            </a:endParaRPr>
          </a:p>
        </p:txBody>
      </p:sp>
      <p:pic>
        <p:nvPicPr>
          <p:cNvPr id="6" name="Picture 5" descr="Screen Shot 2014-10-04 at 5.59.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29" y="1136957"/>
            <a:ext cx="8693134" cy="4209407"/>
          </a:xfrm>
          <a:prstGeom prst="rect">
            <a:avLst/>
          </a:prstGeom>
        </p:spPr>
      </p:pic>
    </p:spTree>
    <p:extLst>
      <p:ext uri="{BB962C8B-B14F-4D97-AF65-F5344CB8AC3E}">
        <p14:creationId xmlns:p14="http://schemas.microsoft.com/office/powerpoint/2010/main" val="1721663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10-22 at 8.49.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092200"/>
            <a:ext cx="8496300" cy="3784600"/>
          </a:xfrm>
          <a:prstGeom prst="rect">
            <a:avLst/>
          </a:prstGeom>
        </p:spPr>
      </p:pic>
      <p:sp>
        <p:nvSpPr>
          <p:cNvPr id="2" name="Title 1"/>
          <p:cNvSpPr>
            <a:spLocks noGrp="1"/>
          </p:cNvSpPr>
          <p:nvPr>
            <p:ph type="title"/>
          </p:nvPr>
        </p:nvSpPr>
        <p:spPr>
          <a:xfrm>
            <a:off x="338668" y="203212"/>
            <a:ext cx="8380799" cy="677651"/>
          </a:xfrm>
        </p:spPr>
        <p:txBody>
          <a:bodyPr>
            <a:normAutofit/>
          </a:bodyPr>
          <a:lstStyle/>
          <a:p>
            <a:r>
              <a:rPr lang="en-US" sz="3200" u="sng" dirty="0" smtClean="0"/>
              <a:t>Statistical learning theory</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Oval 5"/>
          <p:cNvSpPr/>
          <p:nvPr/>
        </p:nvSpPr>
        <p:spPr>
          <a:xfrm>
            <a:off x="2552701" y="4013200"/>
            <a:ext cx="4064000" cy="72108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38668" y="4876800"/>
            <a:ext cx="7991334" cy="923330"/>
          </a:xfrm>
          <a:prstGeom prst="rect">
            <a:avLst/>
          </a:prstGeom>
          <a:noFill/>
        </p:spPr>
        <p:txBody>
          <a:bodyPr wrap="square" rtlCol="0">
            <a:spAutoFit/>
          </a:bodyPr>
          <a:lstStyle/>
          <a:p>
            <a:pPr algn="ctr"/>
            <a:r>
              <a:rPr lang="en-US" i="1" dirty="0" smtClean="0">
                <a:solidFill>
                  <a:srgbClr val="FF0000"/>
                </a:solidFill>
              </a:rPr>
              <a:t>This concept of Empirical Risk Minimization will the basis for understanding the linear models presented later, as well as for understanding the very important principle of bias-variance tradeoffs.</a:t>
            </a:r>
            <a:endParaRPr lang="en-US" i="1" dirty="0">
              <a:solidFill>
                <a:srgbClr val="FF0000"/>
              </a:solidFill>
            </a:endParaRPr>
          </a:p>
        </p:txBody>
      </p:sp>
    </p:spTree>
    <p:extLst>
      <p:ext uri="{BB962C8B-B14F-4D97-AF65-F5344CB8AC3E}">
        <p14:creationId xmlns:p14="http://schemas.microsoft.com/office/powerpoint/2010/main" val="1026410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807317"/>
            <a:ext cx="7680912" cy="1155888"/>
          </a:xfrm>
        </p:spPr>
        <p:txBody>
          <a:bodyPr>
            <a:normAutofit fontScale="90000"/>
          </a:bodyPr>
          <a:lstStyle/>
          <a:p>
            <a:pPr algn="ctr"/>
            <a:r>
              <a:rPr lang="en-US" dirty="0" smtClean="0"/>
              <a:t/>
            </a:r>
            <a:br>
              <a:rPr lang="en-US" dirty="0" smtClean="0"/>
            </a:br>
            <a:r>
              <a:rPr lang="en-US" dirty="0" smtClean="0"/>
              <a:t>Logistic Regression</a:t>
            </a:r>
            <a:br>
              <a:rPr lang="en-US" dirty="0" smtClean="0"/>
            </a:b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49922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8" y="203212"/>
            <a:ext cx="8380799" cy="677651"/>
          </a:xfrm>
        </p:spPr>
        <p:txBody>
          <a:bodyPr>
            <a:normAutofit/>
          </a:bodyPr>
          <a:lstStyle/>
          <a:p>
            <a:r>
              <a:rPr lang="en-US" sz="3200" u="sng" dirty="0" smtClean="0"/>
              <a:t>A binary regression?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Chart 6"/>
          <p:cNvGraphicFramePr/>
          <p:nvPr>
            <p:extLst>
              <p:ext uri="{D42A27DB-BD31-4B8C-83A1-F6EECF244321}">
                <p14:modId xmlns:p14="http://schemas.microsoft.com/office/powerpoint/2010/main" val="1091413294"/>
              </p:ext>
            </p:extLst>
          </p:nvPr>
        </p:nvGraphicFramePr>
        <p:xfrm>
          <a:off x="338668" y="2387601"/>
          <a:ext cx="8060265" cy="34543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38668" y="999068"/>
            <a:ext cx="7823200" cy="646331"/>
          </a:xfrm>
          <a:prstGeom prst="rect">
            <a:avLst/>
          </a:prstGeom>
          <a:noFill/>
        </p:spPr>
        <p:txBody>
          <a:bodyPr wrap="square" rtlCol="0">
            <a:spAutoFit/>
          </a:bodyPr>
          <a:lstStyle/>
          <a:p>
            <a:r>
              <a:rPr lang="en-US" dirty="0" smtClean="0"/>
              <a:t>Logistic Regression was created as a binary extension of Ordinary Least Squares Regression.</a:t>
            </a:r>
            <a:endParaRPr lang="en-US" dirty="0"/>
          </a:p>
        </p:txBody>
      </p:sp>
      <p:sp>
        <p:nvSpPr>
          <p:cNvPr id="4" name="TextBox 3"/>
          <p:cNvSpPr txBox="1"/>
          <p:nvPr/>
        </p:nvSpPr>
        <p:spPr>
          <a:xfrm>
            <a:off x="948267" y="2048933"/>
            <a:ext cx="7095066" cy="369332"/>
          </a:xfrm>
          <a:prstGeom prst="rect">
            <a:avLst/>
          </a:prstGeom>
          <a:noFill/>
        </p:spPr>
        <p:txBody>
          <a:bodyPr wrap="square" rtlCol="0">
            <a:spAutoFit/>
          </a:bodyPr>
          <a:lstStyle/>
          <a:p>
            <a:pPr algn="ctr"/>
            <a:r>
              <a:rPr lang="en-US" dirty="0" smtClean="0">
                <a:solidFill>
                  <a:srgbClr val="FF0000"/>
                </a:solidFill>
              </a:rPr>
              <a:t>What linear function fits this data?</a:t>
            </a:r>
            <a:endParaRPr lang="en-US" dirty="0">
              <a:solidFill>
                <a:srgbClr val="FF0000"/>
              </a:solidFill>
            </a:endParaRPr>
          </a:p>
        </p:txBody>
      </p:sp>
    </p:spTree>
    <p:extLst>
      <p:ext uri="{BB962C8B-B14F-4D97-AF65-F5344CB8AC3E}">
        <p14:creationId xmlns:p14="http://schemas.microsoft.com/office/powerpoint/2010/main" val="331253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15402</TotalTime>
  <Words>1526</Words>
  <Application>Microsoft Macintosh PowerPoint</Application>
  <PresentationFormat>On-screen Show (4:3)</PresentationFormat>
  <Paragraphs>167</Paragraphs>
  <Slides>32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Black</vt:lpstr>
      <vt:lpstr>Calibri</vt:lpstr>
      <vt:lpstr>Century Gothic</vt:lpstr>
      <vt:lpstr>Arial</vt:lpstr>
      <vt:lpstr>Essential</vt:lpstr>
      <vt:lpstr>PowerPoint Presentation</vt:lpstr>
      <vt:lpstr>Linear Modeling: Statistical learning theory Logistic Regression Support vector Machines</vt:lpstr>
      <vt:lpstr>Review – how to classify</vt:lpstr>
      <vt:lpstr>Linear models</vt:lpstr>
      <vt:lpstr>Statistical learning theory</vt:lpstr>
      <vt:lpstr>Statistical learning theory</vt:lpstr>
      <vt:lpstr>Statistical learning theory</vt:lpstr>
      <vt:lpstr> Logistic Regression </vt:lpstr>
      <vt:lpstr>A binary regression?</vt:lpstr>
      <vt:lpstr>Linear Least squares – not so good</vt:lpstr>
      <vt:lpstr>Something better?</vt:lpstr>
      <vt:lpstr>The inverse logit</vt:lpstr>
      <vt:lpstr>Logistic regression</vt:lpstr>
      <vt:lpstr>Logistic regression as erm</vt:lpstr>
      <vt:lpstr>LR: statS vs. Machine Learning?</vt:lpstr>
      <vt:lpstr>Interpreting betas</vt:lpstr>
      <vt:lpstr>Robustness of LR</vt:lpstr>
      <vt:lpstr> support vector machines</vt:lpstr>
      <vt:lpstr>Separating hyperplanes</vt:lpstr>
      <vt:lpstr>Separating hyperplanes</vt:lpstr>
      <vt:lpstr>Maximal margin hyperplane</vt:lpstr>
      <vt:lpstr>Some fundamentals</vt:lpstr>
      <vt:lpstr>Distance to the plane</vt:lpstr>
      <vt:lpstr>Adding constraints</vt:lpstr>
      <vt:lpstr>The optimization problem</vt:lpstr>
      <vt:lpstr>Et voila!</vt:lpstr>
      <vt:lpstr>reality</vt:lpstr>
      <vt:lpstr>Introducing slack variables</vt:lpstr>
      <vt:lpstr>Soft margin SVM</vt:lpstr>
      <vt:lpstr>Soft margin SVM as ERM</vt:lpstr>
      <vt:lpstr>Controlling error tolerance</vt:lpstr>
      <vt:lpstr>Svm vs. logreg</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210</cp:revision>
  <cp:lastPrinted>2014-10-23T00:50:25Z</cp:lastPrinted>
  <dcterms:created xsi:type="dcterms:W3CDTF">2014-08-12T17:27:36Z</dcterms:created>
  <dcterms:modified xsi:type="dcterms:W3CDTF">2015-10-02T14:38:39Z</dcterms:modified>
</cp:coreProperties>
</file>