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8"/>
  </p:notesMasterIdLst>
  <p:sldIdLst>
    <p:sldId id="256" r:id="rId2"/>
    <p:sldId id="261" r:id="rId3"/>
    <p:sldId id="273" r:id="rId4"/>
    <p:sldId id="275" r:id="rId5"/>
    <p:sldId id="277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760" y="-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10/1/14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VP – Data Science, Dstillery</a:t>
            </a:r>
          </a:p>
          <a:p>
            <a:r>
              <a:rPr lang="en-US" dirty="0" smtClean="0"/>
              <a:t>Adjunct Professor, NYU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err="1" smtClean="0"/>
              <a:t>worl</a:t>
            </a:r>
            <a:r>
              <a:rPr lang="en-US" sz="1600" i="1" dirty="0" smtClean="0"/>
              <a:t>. 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857" y="2488601"/>
            <a:ext cx="5791200" cy="1371600"/>
          </a:xfrm>
        </p:spPr>
        <p:txBody>
          <a:bodyPr/>
          <a:lstStyle/>
          <a:p>
            <a:r>
              <a:rPr lang="en-US" dirty="0" smtClean="0"/>
              <a:t>Programming </a:t>
            </a:r>
            <a:br>
              <a:rPr lang="en-US" dirty="0" smtClean="0"/>
            </a:br>
            <a:r>
              <a:rPr lang="en-US" dirty="0" smtClean="0"/>
              <a:t>for 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44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857" y="2488601"/>
            <a:ext cx="5791200" cy="1371600"/>
          </a:xfrm>
        </p:spPr>
        <p:txBody>
          <a:bodyPr/>
          <a:lstStyle/>
          <a:p>
            <a:r>
              <a:rPr lang="en-US" dirty="0" smtClean="0"/>
              <a:t>Python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8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276761"/>
            <a:ext cx="5791200" cy="1155888"/>
          </a:xfrm>
        </p:spPr>
        <p:txBody>
          <a:bodyPr/>
          <a:lstStyle/>
          <a:p>
            <a:r>
              <a:rPr lang="en-US" dirty="0" smtClean="0"/>
              <a:t>Intro to 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6404" y="1422420"/>
            <a:ext cx="50291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iPython</a:t>
            </a:r>
            <a:r>
              <a:rPr lang="en-US" sz="2800" dirty="0" smtClean="0"/>
              <a:t> Notebook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Numpy</a:t>
            </a: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Pandas</a:t>
            </a:r>
          </a:p>
          <a:p>
            <a:pPr marL="285750" indent="-285750">
              <a:buFont typeface="Arial"/>
              <a:buChar char="•"/>
            </a:pPr>
            <a:endParaRPr lang="en-US" sz="2800" dirty="0" smtClean="0"/>
          </a:p>
          <a:p>
            <a:pPr marL="285750" indent="-285750">
              <a:buFont typeface="Arial"/>
              <a:buChar char="•"/>
            </a:pPr>
            <a:endParaRPr lang="en-US" sz="2800" dirty="0"/>
          </a:p>
          <a:p>
            <a:pPr marL="285750" indent="-285750">
              <a:buFont typeface="Arial"/>
              <a:buChar char="•"/>
            </a:pPr>
            <a:r>
              <a:rPr lang="en-US" sz="2800" dirty="0" err="1" smtClean="0"/>
              <a:t>Scikit</a:t>
            </a:r>
            <a:r>
              <a:rPr lang="en-US" sz="2800" dirty="0" smtClean="0"/>
              <a:t>-learn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1950"/>
            <a:ext cx="22479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6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276761"/>
            <a:ext cx="5791200" cy="1155888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8109" y="6112939"/>
            <a:ext cx="4378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</a:t>
            </a:r>
            <a:r>
              <a:rPr lang="en-US" sz="1200" dirty="0" smtClean="0"/>
              <a:t>: http</a:t>
            </a:r>
            <a:r>
              <a:rPr lang="en-US" sz="1200" dirty="0"/>
              <a:t>://</a:t>
            </a:r>
            <a:r>
              <a:rPr lang="en-US" sz="1200" dirty="0" err="1"/>
              <a:t>scikit-learn.org</a:t>
            </a:r>
            <a:r>
              <a:rPr lang="en-US" sz="1200" dirty="0"/>
              <a:t>/stable/</a:t>
            </a:r>
            <a:endParaRPr lang="en-US" sz="1200" dirty="0" smtClean="0"/>
          </a:p>
        </p:txBody>
      </p:sp>
      <p:pic>
        <p:nvPicPr>
          <p:cNvPr id="5" name="Picture 4" descr="Screen Shot 2014-09-06 at 5.53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9733"/>
            <a:ext cx="8996368" cy="31699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9733" y="1270000"/>
            <a:ext cx="7179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(for this class at least) we want everything in one box.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411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9" y="-276761"/>
            <a:ext cx="5791200" cy="1155888"/>
          </a:xfrm>
        </p:spPr>
        <p:txBody>
          <a:bodyPr/>
          <a:lstStyle/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8" y="1199134"/>
            <a:ext cx="8585200" cy="47647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8109" y="6112939"/>
            <a:ext cx="437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Source:</a:t>
            </a:r>
          </a:p>
          <a:p>
            <a:r>
              <a:rPr lang="en-US" sz="1200" dirty="0"/>
              <a:t>http://peekaboo-</a:t>
            </a:r>
            <a:r>
              <a:rPr lang="en-US" sz="1200" dirty="0" err="1"/>
              <a:t>vision.blogspot.com</a:t>
            </a:r>
            <a:r>
              <a:rPr lang="en-US" sz="1200" dirty="0"/>
              <a:t>/2013/01/machine-learning-cheat-sheet-for-</a:t>
            </a:r>
            <a:r>
              <a:rPr lang="en-US" sz="1200" dirty="0" err="1"/>
              <a:t>scikit.html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2457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1269</TotalTime>
  <Words>187</Words>
  <Application>Microsoft Macintosh PowerPoint</Application>
  <PresentationFormat>On-screen Show (4:3)</PresentationFormat>
  <Paragraphs>33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PowerPoint Presentation</vt:lpstr>
      <vt:lpstr>Programming  for ds</vt:lpstr>
      <vt:lpstr>Python overview</vt:lpstr>
      <vt:lpstr>Intro to python</vt:lpstr>
      <vt:lpstr>SCIKIt-learn</vt:lpstr>
      <vt:lpstr>SCIKIt-learn</vt:lpstr>
    </vt:vector>
  </TitlesOfParts>
  <Company>Dstillery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Dalessandro</cp:lastModifiedBy>
  <cp:revision>36</cp:revision>
  <dcterms:created xsi:type="dcterms:W3CDTF">2014-08-12T17:27:36Z</dcterms:created>
  <dcterms:modified xsi:type="dcterms:W3CDTF">2014-10-01T19:02:41Z</dcterms:modified>
</cp:coreProperties>
</file>