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1" r:id="rId2"/>
  </p:sldMasterIdLst>
  <p:notesMasterIdLst>
    <p:notesMasterId r:id="rId15"/>
  </p:notesMasterIdLst>
  <p:sldIdLst>
    <p:sldId id="256" r:id="rId3"/>
    <p:sldId id="257" r:id="rId4"/>
    <p:sldId id="258" r:id="rId5"/>
    <p:sldId id="259" r:id="rId6"/>
    <p:sldId id="260" r:id="rId7"/>
    <p:sldId id="261" r:id="rId8"/>
    <p:sldId id="264" r:id="rId9"/>
    <p:sldId id="262" r:id="rId10"/>
    <p:sldId id="265" r:id="rId11"/>
    <p:sldId id="263"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F11B87-7564-35FA-E592-56D1BA3184A4}" v="47" dt="2020-11-20T23:30:00.696"/>
    <p1510:client id="{26481E5F-779C-4B73-015E-719327F093CA}" v="1" dt="2020-11-10T20:57:16.576"/>
    <p1510:client id="{2B3AB8D6-5DDC-1076-A71B-B958E6BE99BA}" v="79" dt="2020-11-11T03:39:59.344"/>
    <p1510:client id="{33076705-5813-8B13-CF6A-7912C888D7A3}" v="14" dt="2020-11-11T20:06:16.968"/>
    <p1510:client id="{4CF1DA86-A94F-BBF9-C09B-D21C631E4A1C}" v="34" dt="2020-11-11T19:58:58.459"/>
    <p1510:client id="{6756B461-3023-A7E4-DA4E-E76F4BBE1336}" v="559" dt="2020-11-11T19:27:49.385"/>
    <p1510:client id="{69359944-CCED-1E85-292D-1C9040A9466E}" v="812" dt="2020-11-11T20:01:35.682"/>
    <p1510:client id="{6F98F07E-A8E3-064E-79AC-404BE1919A4D}" v="685" dt="2020-11-10T20:28:00.171"/>
    <p1510:client id="{7D298B5F-1565-AEAB-550E-90A28E043059}" v="127" dt="2020-11-20T02:41:53.820"/>
    <p1510:client id="{8A1E0431-500B-29C8-CE8C-7479EDD9719B}" v="4" dt="2020-11-11T06:17:00.552"/>
    <p1510:client id="{8E2A07CC-E1C2-66F7-F250-A99FAE7CC9B1}" v="130" dt="2020-11-10T20:42:54.166"/>
    <p1510:client id="{AD04C58A-23D7-36BE-A260-0DD5BA0CB78F}" v="258" dt="2020-11-11T06:15:12.351"/>
    <p1510:client id="{B2685820-B821-1D45-8D41-61DD4F05237A}" v="700" dt="2020-11-11T20:24:03.449"/>
    <p1510:client id="{E2704372-ECDF-1ECF-05EC-0F8E92D7EB29}" v="14" dt="2020-11-11T20:24:19.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ch, Sydney N" userId="S::sydneybosch@uiowa.edu::25a2c274-ae9c-4fb3-9c4b-e3d0b62b6b50" providerId="AD" clId="Web-{077F7CB4-E5BE-10DD-36D1-0793820AA4D0}"/>
    <pc:docChg chg="modSld">
      <pc:chgData name="Bosch, Sydney N" userId="S::sydneybosch@uiowa.edu::25a2c274-ae9c-4fb3-9c4b-e3d0b62b6b50" providerId="AD" clId="Web-{077F7CB4-E5BE-10DD-36D1-0793820AA4D0}" dt="2020-11-09T22:39:09.401" v="243" actId="20577"/>
      <pc:docMkLst>
        <pc:docMk/>
      </pc:docMkLst>
      <pc:sldChg chg="modSp">
        <pc:chgData name="Bosch, Sydney N" userId="S::sydneybosch@uiowa.edu::25a2c274-ae9c-4fb3-9c4b-e3d0b62b6b50" providerId="AD" clId="Web-{077F7CB4-E5BE-10DD-36D1-0793820AA4D0}" dt="2020-11-09T22:18:56.731" v="190" actId="20577"/>
        <pc:sldMkLst>
          <pc:docMk/>
          <pc:sldMk cId="2496968688" sldId="262"/>
        </pc:sldMkLst>
        <pc:spChg chg="mod">
          <ac:chgData name="Bosch, Sydney N" userId="S::sydneybosch@uiowa.edu::25a2c274-ae9c-4fb3-9c4b-e3d0b62b6b50" providerId="AD" clId="Web-{077F7CB4-E5BE-10DD-36D1-0793820AA4D0}" dt="2020-11-09T22:18:56.731" v="190" actId="20577"/>
          <ac:spMkLst>
            <pc:docMk/>
            <pc:sldMk cId="2496968688" sldId="262"/>
            <ac:spMk id="8" creationId="{1B8F73C3-0491-4A1C-87C7-2674A640A80B}"/>
          </ac:spMkLst>
        </pc:spChg>
      </pc:sldChg>
      <pc:sldChg chg="addSp delSp modSp">
        <pc:chgData name="Bosch, Sydney N" userId="S::sydneybosch@uiowa.edu::25a2c274-ae9c-4fb3-9c4b-e3d0b62b6b50" providerId="AD" clId="Web-{077F7CB4-E5BE-10DD-36D1-0793820AA4D0}" dt="2020-11-09T22:39:09.401" v="242" actId="20577"/>
        <pc:sldMkLst>
          <pc:docMk/>
          <pc:sldMk cId="2401373950" sldId="265"/>
        </pc:sldMkLst>
        <pc:spChg chg="mod">
          <ac:chgData name="Bosch, Sydney N" userId="S::sydneybosch@uiowa.edu::25a2c274-ae9c-4fb3-9c4b-e3d0b62b6b50" providerId="AD" clId="Web-{077F7CB4-E5BE-10DD-36D1-0793820AA4D0}" dt="2020-11-09T22:39:09.401" v="242" actId="20577"/>
          <ac:spMkLst>
            <pc:docMk/>
            <pc:sldMk cId="2401373950" sldId="265"/>
            <ac:spMk id="4" creationId="{7FDBD3C0-86D5-4541-B9C0-B879C1313BAA}"/>
          </ac:spMkLst>
        </pc:spChg>
        <pc:picChg chg="add mod">
          <ac:chgData name="Bosch, Sydney N" userId="S::sydneybosch@uiowa.edu::25a2c274-ae9c-4fb3-9c4b-e3d0b62b6b50" providerId="AD" clId="Web-{077F7CB4-E5BE-10DD-36D1-0793820AA4D0}" dt="2020-11-09T22:17:17.982" v="61" actId="14100"/>
          <ac:picMkLst>
            <pc:docMk/>
            <pc:sldMk cId="2401373950" sldId="265"/>
            <ac:picMk id="3" creationId="{921CC758-252A-44C6-AD85-1967FF82FA76}"/>
          </ac:picMkLst>
        </pc:picChg>
        <pc:picChg chg="del mod">
          <ac:chgData name="Bosch, Sydney N" userId="S::sydneybosch@uiowa.edu::25a2c274-ae9c-4fb3-9c4b-e3d0b62b6b50" providerId="AD" clId="Web-{077F7CB4-E5BE-10DD-36D1-0793820AA4D0}" dt="2020-11-09T22:17:07.967" v="55"/>
          <ac:picMkLst>
            <pc:docMk/>
            <pc:sldMk cId="2401373950" sldId="265"/>
            <ac:picMk id="10" creationId="{CB85B275-D791-4EFB-9439-3DAAE24ED704}"/>
          </ac:picMkLst>
        </pc:picChg>
      </pc:sldChg>
    </pc:docChg>
  </pc:docChgLst>
  <pc:docChgLst>
    <pc:chgData name="Bosch, Sydney N" userId="S::sydneybosch@uiowa.edu::25a2c274-ae9c-4fb3-9c4b-e3d0b62b6b50" providerId="AD" clId="Web-{AD04C58A-23D7-36BE-A260-0DD5BA0CB78F}"/>
    <pc:docChg chg="modSld">
      <pc:chgData name="Bosch, Sydney N" userId="S::sydneybosch@uiowa.edu::25a2c274-ae9c-4fb3-9c4b-e3d0b62b6b50" providerId="AD" clId="Web-{AD04C58A-23D7-36BE-A260-0DD5BA0CB78F}" dt="2020-11-11T06:15:12.351" v="255" actId="20577"/>
      <pc:docMkLst>
        <pc:docMk/>
      </pc:docMkLst>
      <pc:sldChg chg="modSp">
        <pc:chgData name="Bosch, Sydney N" userId="S::sydneybosch@uiowa.edu::25a2c274-ae9c-4fb3-9c4b-e3d0b62b6b50" providerId="AD" clId="Web-{AD04C58A-23D7-36BE-A260-0DD5BA0CB78F}" dt="2020-11-11T06:15:09.101" v="253" actId="20577"/>
        <pc:sldMkLst>
          <pc:docMk/>
          <pc:sldMk cId="2496968688" sldId="262"/>
        </pc:sldMkLst>
        <pc:spChg chg="mod">
          <ac:chgData name="Bosch, Sydney N" userId="S::sydneybosch@uiowa.edu::25a2c274-ae9c-4fb3-9c4b-e3d0b62b6b50" providerId="AD" clId="Web-{AD04C58A-23D7-36BE-A260-0DD5BA0CB78F}" dt="2020-11-11T06:15:09.101" v="253" actId="20577"/>
          <ac:spMkLst>
            <pc:docMk/>
            <pc:sldMk cId="2496968688" sldId="262"/>
            <ac:spMk id="8" creationId="{1B8F73C3-0491-4A1C-87C7-2674A640A80B}"/>
          </ac:spMkLst>
        </pc:spChg>
      </pc:sldChg>
      <pc:sldChg chg="addSp delSp modSp">
        <pc:chgData name="Bosch, Sydney N" userId="S::sydneybosch@uiowa.edu::25a2c274-ae9c-4fb3-9c4b-e3d0b62b6b50" providerId="AD" clId="Web-{AD04C58A-23D7-36BE-A260-0DD5BA0CB78F}" dt="2020-11-11T04:39:55.991" v="201" actId="14100"/>
        <pc:sldMkLst>
          <pc:docMk/>
          <pc:sldMk cId="2401373950" sldId="265"/>
        </pc:sldMkLst>
        <pc:spChg chg="mod">
          <ac:chgData name="Bosch, Sydney N" userId="S::sydneybosch@uiowa.edu::25a2c274-ae9c-4fb3-9c4b-e3d0b62b6b50" providerId="AD" clId="Web-{AD04C58A-23D7-36BE-A260-0DD5BA0CB78F}" dt="2020-11-11T04:38:05.820" v="193" actId="20577"/>
          <ac:spMkLst>
            <pc:docMk/>
            <pc:sldMk cId="2401373950" sldId="265"/>
            <ac:spMk id="4" creationId="{7FDBD3C0-86D5-4541-B9C0-B879C1313BAA}"/>
          </ac:spMkLst>
        </pc:spChg>
        <pc:picChg chg="add mod modCrop">
          <ac:chgData name="Bosch, Sydney N" userId="S::sydneybosch@uiowa.edu::25a2c274-ae9c-4fb3-9c4b-e3d0b62b6b50" providerId="AD" clId="Web-{AD04C58A-23D7-36BE-A260-0DD5BA0CB78F}" dt="2020-11-11T04:39:55.991" v="201" actId="14100"/>
          <ac:picMkLst>
            <pc:docMk/>
            <pc:sldMk cId="2401373950" sldId="265"/>
            <ac:picMk id="2" creationId="{E25A4A9A-41F4-4B45-B222-FACEE71F2D9C}"/>
          </ac:picMkLst>
        </pc:picChg>
        <pc:picChg chg="del">
          <ac:chgData name="Bosch, Sydney N" userId="S::sydneybosch@uiowa.edu::25a2c274-ae9c-4fb3-9c4b-e3d0b62b6b50" providerId="AD" clId="Web-{AD04C58A-23D7-36BE-A260-0DD5BA0CB78F}" dt="2020-11-11T04:37:06.132" v="159"/>
          <ac:picMkLst>
            <pc:docMk/>
            <pc:sldMk cId="2401373950" sldId="265"/>
            <ac:picMk id="3" creationId="{921CC758-252A-44C6-AD85-1967FF82FA76}"/>
          </ac:picMkLst>
        </pc:picChg>
      </pc:sldChg>
      <pc:sldChg chg="modSp">
        <pc:chgData name="Bosch, Sydney N" userId="S::sydneybosch@uiowa.edu::25a2c274-ae9c-4fb3-9c4b-e3d0b62b6b50" providerId="AD" clId="Web-{AD04C58A-23D7-36BE-A260-0DD5BA0CB78F}" dt="2020-11-11T04:40:27.819" v="213" actId="20577"/>
        <pc:sldMkLst>
          <pc:docMk/>
          <pc:sldMk cId="1353901336" sldId="267"/>
        </pc:sldMkLst>
        <pc:spChg chg="mod">
          <ac:chgData name="Bosch, Sydney N" userId="S::sydneybosch@uiowa.edu::25a2c274-ae9c-4fb3-9c4b-e3d0b62b6b50" providerId="AD" clId="Web-{AD04C58A-23D7-36BE-A260-0DD5BA0CB78F}" dt="2020-11-11T04:40:27.819" v="213" actId="20577"/>
          <ac:spMkLst>
            <pc:docMk/>
            <pc:sldMk cId="1353901336" sldId="267"/>
            <ac:spMk id="4" creationId="{ECA63500-B7CC-4554-812C-8C0EDD9E2D53}"/>
          </ac:spMkLst>
        </pc:spChg>
      </pc:sldChg>
    </pc:docChg>
  </pc:docChgLst>
  <pc:docChgLst>
    <pc:chgData name="Kwon, Da Hye" userId="S::dkwon1@uiowa.edu::06bf39ef-4e7e-4521-a44b-f2097b7c163a" providerId="AD" clId="Web-{BF647807-3A4F-0F80-9A87-B747C0EC1A03}"/>
    <pc:docChg chg="modSld sldOrd">
      <pc:chgData name="Kwon, Da Hye" userId="S::dkwon1@uiowa.edu::06bf39ef-4e7e-4521-a44b-f2097b7c163a" providerId="AD" clId="Web-{BF647807-3A4F-0F80-9A87-B747C0EC1A03}" dt="2020-11-09T20:46:49.021" v="2080"/>
      <pc:docMkLst>
        <pc:docMk/>
      </pc:docMkLst>
      <pc:sldChg chg="modNotes">
        <pc:chgData name="Kwon, Da Hye" userId="S::dkwon1@uiowa.edu::06bf39ef-4e7e-4521-a44b-f2097b7c163a" providerId="AD" clId="Web-{BF647807-3A4F-0F80-9A87-B747C0EC1A03}" dt="2020-11-09T20:34:08.792" v="121"/>
        <pc:sldMkLst>
          <pc:docMk/>
          <pc:sldMk cId="109857222" sldId="256"/>
        </pc:sldMkLst>
      </pc:sldChg>
      <pc:sldChg chg="modSp ord modNotes">
        <pc:chgData name="Kwon, Da Hye" userId="S::dkwon1@uiowa.edu::06bf39ef-4e7e-4521-a44b-f2097b7c163a" providerId="AD" clId="Web-{BF647807-3A4F-0F80-9A87-B747C0EC1A03}" dt="2020-11-09T20:46:49.021" v="2080"/>
        <pc:sldMkLst>
          <pc:docMk/>
          <pc:sldMk cId="3939237325" sldId="257"/>
        </pc:sldMkLst>
        <pc:spChg chg="mod">
          <ac:chgData name="Kwon, Da Hye" userId="S::dkwon1@uiowa.edu::06bf39ef-4e7e-4521-a44b-f2097b7c163a" providerId="AD" clId="Web-{BF647807-3A4F-0F80-9A87-B747C0EC1A03}" dt="2020-11-09T20:36:43.166" v="546" actId="20577"/>
          <ac:spMkLst>
            <pc:docMk/>
            <pc:sldMk cId="3939237325" sldId="257"/>
            <ac:spMk id="2" creationId="{2A05839A-0982-4733-A1C2-644CAE2BFBC2}"/>
          </ac:spMkLst>
        </pc:spChg>
      </pc:sldChg>
      <pc:sldChg chg="ord modNotes">
        <pc:chgData name="Kwon, Da Hye" userId="S::dkwon1@uiowa.edu::06bf39ef-4e7e-4521-a44b-f2097b7c163a" providerId="AD" clId="Web-{BF647807-3A4F-0F80-9A87-B747C0EC1A03}" dt="2020-11-09T20:45:29.334" v="2055"/>
        <pc:sldMkLst>
          <pc:docMk/>
          <pc:sldMk cId="3280980793" sldId="258"/>
        </pc:sldMkLst>
      </pc:sldChg>
    </pc:docChg>
  </pc:docChgLst>
  <pc:docChgLst>
    <pc:chgData name="Bosch, Sydney N" userId="S::sydneybosch@uiowa.edu::25a2c274-ae9c-4fb3-9c4b-e3d0b62b6b50" providerId="AD" clId="Web-{07722AC5-3445-9EC3-4483-49F92AA111B9}"/>
    <pc:docChg chg="modSld">
      <pc:chgData name="Bosch, Sydney N" userId="S::sydneybosch@uiowa.edu::25a2c274-ae9c-4fb3-9c4b-e3d0b62b6b50" providerId="AD" clId="Web-{07722AC5-3445-9EC3-4483-49F92AA111B9}" dt="2020-11-09T20:30:44.158" v="80" actId="1076"/>
      <pc:docMkLst>
        <pc:docMk/>
      </pc:docMkLst>
      <pc:sldChg chg="modSp">
        <pc:chgData name="Bosch, Sydney N" userId="S::sydneybosch@uiowa.edu::25a2c274-ae9c-4fb3-9c4b-e3d0b62b6b50" providerId="AD" clId="Web-{07722AC5-3445-9EC3-4483-49F92AA111B9}" dt="2020-11-09T20:30:44.158" v="80" actId="1076"/>
        <pc:sldMkLst>
          <pc:docMk/>
          <pc:sldMk cId="2496968688" sldId="262"/>
        </pc:sldMkLst>
        <pc:picChg chg="mod">
          <ac:chgData name="Bosch, Sydney N" userId="S::sydneybosch@uiowa.edu::25a2c274-ae9c-4fb3-9c4b-e3d0b62b6b50" providerId="AD" clId="Web-{07722AC5-3445-9EC3-4483-49F92AA111B9}" dt="2020-11-09T20:30:44.158" v="80" actId="1076"/>
          <ac:picMkLst>
            <pc:docMk/>
            <pc:sldMk cId="2496968688" sldId="262"/>
            <ac:picMk id="7" creationId="{133696C1-F679-49E3-9FEA-453DBDC50E1E}"/>
          </ac:picMkLst>
        </pc:picChg>
      </pc:sldChg>
      <pc:sldChg chg="addSp delSp modSp">
        <pc:chgData name="Bosch, Sydney N" userId="S::sydneybosch@uiowa.edu::25a2c274-ae9c-4fb3-9c4b-e3d0b62b6b50" providerId="AD" clId="Web-{07722AC5-3445-9EC3-4483-49F92AA111B9}" dt="2020-11-09T20:18:46.667" v="78" actId="1076"/>
        <pc:sldMkLst>
          <pc:docMk/>
          <pc:sldMk cId="2401373950" sldId="265"/>
        </pc:sldMkLst>
        <pc:spChg chg="mod">
          <ac:chgData name="Bosch, Sydney N" userId="S::sydneybosch@uiowa.edu::25a2c274-ae9c-4fb3-9c4b-e3d0b62b6b50" providerId="AD" clId="Web-{07722AC5-3445-9EC3-4483-49F92AA111B9}" dt="2020-11-09T20:13:31.820" v="50" actId="20577"/>
          <ac:spMkLst>
            <pc:docMk/>
            <pc:sldMk cId="2401373950" sldId="265"/>
            <ac:spMk id="2" creationId="{B8298306-AB7F-41AB-8D32-E0DDF4B513C3}"/>
          </ac:spMkLst>
        </pc:spChg>
        <pc:spChg chg="mod">
          <ac:chgData name="Bosch, Sydney N" userId="S::sydneybosch@uiowa.edu::25a2c274-ae9c-4fb3-9c4b-e3d0b62b6b50" providerId="AD" clId="Web-{07722AC5-3445-9EC3-4483-49F92AA111B9}" dt="2020-11-09T20:10:52.771" v="14" actId="1076"/>
          <ac:spMkLst>
            <pc:docMk/>
            <pc:sldMk cId="2401373950" sldId="265"/>
            <ac:spMk id="4" creationId="{7FDBD3C0-86D5-4541-B9C0-B879C1313BAA}"/>
          </ac:spMkLst>
        </pc:spChg>
        <pc:picChg chg="add del mod">
          <ac:chgData name="Bosch, Sydney N" userId="S::sydneybosch@uiowa.edu::25a2c274-ae9c-4fb3-9c4b-e3d0b62b6b50" providerId="AD" clId="Web-{07722AC5-3445-9EC3-4483-49F92AA111B9}" dt="2020-11-09T20:15:57.774" v="53"/>
          <ac:picMkLst>
            <pc:docMk/>
            <pc:sldMk cId="2401373950" sldId="265"/>
            <ac:picMk id="3" creationId="{281AEB13-46C2-441D-A8F3-507D13BDA40E}"/>
          </ac:picMkLst>
        </pc:picChg>
        <pc:picChg chg="add del mod">
          <ac:chgData name="Bosch, Sydney N" userId="S::sydneybosch@uiowa.edu::25a2c274-ae9c-4fb3-9c4b-e3d0b62b6b50" providerId="AD" clId="Web-{07722AC5-3445-9EC3-4483-49F92AA111B9}" dt="2020-11-09T20:17:23.385" v="61"/>
          <ac:picMkLst>
            <pc:docMk/>
            <pc:sldMk cId="2401373950" sldId="265"/>
            <ac:picMk id="5" creationId="{B3AA54CF-2FD2-4D08-85C1-6D7527EA8BBE}"/>
          </ac:picMkLst>
        </pc:picChg>
        <pc:picChg chg="del">
          <ac:chgData name="Bosch, Sydney N" userId="S::sydneybosch@uiowa.edu::25a2c274-ae9c-4fb3-9c4b-e3d0b62b6b50" providerId="AD" clId="Web-{07722AC5-3445-9EC3-4483-49F92AA111B9}" dt="2020-11-09T20:10:26.224" v="3"/>
          <ac:picMkLst>
            <pc:docMk/>
            <pc:sldMk cId="2401373950" sldId="265"/>
            <ac:picMk id="6" creationId="{07FBE852-1009-43A7-BA0A-7A38DD7B5A51}"/>
          </ac:picMkLst>
        </pc:picChg>
        <pc:picChg chg="del mod">
          <ac:chgData name="Bosch, Sydney N" userId="S::sydneybosch@uiowa.edu::25a2c274-ae9c-4fb3-9c4b-e3d0b62b6b50" providerId="AD" clId="Web-{07722AC5-3445-9EC3-4483-49F92AA111B9}" dt="2020-11-09T20:10:31.427" v="5"/>
          <ac:picMkLst>
            <pc:docMk/>
            <pc:sldMk cId="2401373950" sldId="265"/>
            <ac:picMk id="7" creationId="{940F5EFE-217D-4322-B042-114ABE577F18}"/>
          </ac:picMkLst>
        </pc:picChg>
        <pc:picChg chg="add del mod">
          <ac:chgData name="Bosch, Sydney N" userId="S::sydneybosch@uiowa.edu::25a2c274-ae9c-4fb3-9c4b-e3d0b62b6b50" providerId="AD" clId="Web-{07722AC5-3445-9EC3-4483-49F92AA111B9}" dt="2020-11-09T20:18:24.916" v="69"/>
          <ac:picMkLst>
            <pc:docMk/>
            <pc:sldMk cId="2401373950" sldId="265"/>
            <ac:picMk id="8" creationId="{8F4A43A5-E6A5-4E0F-A78E-D45023832872}"/>
          </ac:picMkLst>
        </pc:picChg>
        <pc:picChg chg="add del mod">
          <ac:chgData name="Bosch, Sydney N" userId="S::sydneybosch@uiowa.edu::25a2c274-ae9c-4fb3-9c4b-e3d0b62b6b50" providerId="AD" clId="Web-{07722AC5-3445-9EC3-4483-49F92AA111B9}" dt="2020-11-09T20:18:28.151" v="71"/>
          <ac:picMkLst>
            <pc:docMk/>
            <pc:sldMk cId="2401373950" sldId="265"/>
            <ac:picMk id="9" creationId="{98D204EC-02C8-4A0D-BDD2-7E4FFA27AD41}"/>
          </ac:picMkLst>
        </pc:picChg>
        <pc:picChg chg="add mod">
          <ac:chgData name="Bosch, Sydney N" userId="S::sydneybosch@uiowa.edu::25a2c274-ae9c-4fb3-9c4b-e3d0b62b6b50" providerId="AD" clId="Web-{07722AC5-3445-9EC3-4483-49F92AA111B9}" dt="2020-11-09T20:18:46.667" v="78" actId="1076"/>
          <ac:picMkLst>
            <pc:docMk/>
            <pc:sldMk cId="2401373950" sldId="265"/>
            <ac:picMk id="10" creationId="{CB85B275-D791-4EFB-9439-3DAAE24ED704}"/>
          </ac:picMkLst>
        </pc:picChg>
      </pc:sldChg>
    </pc:docChg>
  </pc:docChgLst>
  <pc:docChgLst>
    <pc:chgData name="Kwon, Da Hye" userId="S::dkwon1@uiowa.edu::06bf39ef-4e7e-4521-a44b-f2097b7c163a" providerId="AD" clId="Web-{5B8801AB-A784-9BE9-7227-8EA8F67FA2C8}"/>
    <pc:docChg chg="modSld">
      <pc:chgData name="Kwon, Da Hye" userId="S::dkwon1@uiowa.edu::06bf39ef-4e7e-4521-a44b-f2097b7c163a" providerId="AD" clId="Web-{5B8801AB-A784-9BE9-7227-8EA8F67FA2C8}" dt="2020-11-09T21:22:56.708" v="9"/>
      <pc:docMkLst>
        <pc:docMk/>
      </pc:docMkLst>
      <pc:sldChg chg="modNotes">
        <pc:chgData name="Kwon, Da Hye" userId="S::dkwon1@uiowa.edu::06bf39ef-4e7e-4521-a44b-f2097b7c163a" providerId="AD" clId="Web-{5B8801AB-A784-9BE9-7227-8EA8F67FA2C8}" dt="2020-11-09T21:22:36.692" v="6"/>
        <pc:sldMkLst>
          <pc:docMk/>
          <pc:sldMk cId="3939237325" sldId="257"/>
        </pc:sldMkLst>
      </pc:sldChg>
      <pc:sldChg chg="modNotes">
        <pc:chgData name="Kwon, Da Hye" userId="S::dkwon1@uiowa.edu::06bf39ef-4e7e-4521-a44b-f2097b7c163a" providerId="AD" clId="Web-{5B8801AB-A784-9BE9-7227-8EA8F67FA2C8}" dt="2020-11-09T21:22:56.708" v="9"/>
        <pc:sldMkLst>
          <pc:docMk/>
          <pc:sldMk cId="3280980793" sldId="258"/>
        </pc:sldMkLst>
      </pc:sldChg>
    </pc:docChg>
  </pc:docChgLst>
  <pc:docChgLst>
    <pc:chgData name="Kam, Munju" userId="S::kmunju@uiowa.edu::dccf2214-ceba-43cf-bd47-85071eaddb1e" providerId="AD" clId="Web-{A301AEB8-5D27-D95F-9B17-E006EA67211D}"/>
    <pc:docChg chg="modSld">
      <pc:chgData name="Kam, Munju" userId="S::kmunju@uiowa.edu::dccf2214-ceba-43cf-bd47-85071eaddb1e" providerId="AD" clId="Web-{A301AEB8-5D27-D95F-9B17-E006EA67211D}" dt="2020-11-09T20:05:07.873" v="2" actId="14100"/>
      <pc:docMkLst>
        <pc:docMk/>
      </pc:docMkLst>
      <pc:sldChg chg="delSp modSp">
        <pc:chgData name="Kam, Munju" userId="S::kmunju@uiowa.edu::dccf2214-ceba-43cf-bd47-85071eaddb1e" providerId="AD" clId="Web-{A301AEB8-5D27-D95F-9B17-E006EA67211D}" dt="2020-11-09T19:44:20.982" v="1"/>
        <pc:sldMkLst>
          <pc:docMk/>
          <pc:sldMk cId="2496968688" sldId="262"/>
        </pc:sldMkLst>
        <pc:picChg chg="del mod">
          <ac:chgData name="Kam, Munju" userId="S::kmunju@uiowa.edu::dccf2214-ceba-43cf-bd47-85071eaddb1e" providerId="AD" clId="Web-{A301AEB8-5D27-D95F-9B17-E006EA67211D}" dt="2020-11-09T19:44:20.982" v="1"/>
          <ac:picMkLst>
            <pc:docMk/>
            <pc:sldMk cId="2496968688" sldId="262"/>
            <ac:picMk id="11" creationId="{3479A4E1-3AAD-40BC-9DC9-5B507B7EACA2}"/>
          </ac:picMkLst>
        </pc:picChg>
      </pc:sldChg>
      <pc:sldChg chg="modSp">
        <pc:chgData name="Kam, Munju" userId="S::kmunju@uiowa.edu::dccf2214-ceba-43cf-bd47-85071eaddb1e" providerId="AD" clId="Web-{A301AEB8-5D27-D95F-9B17-E006EA67211D}" dt="2020-11-09T20:05:07.873" v="2" actId="14100"/>
        <pc:sldMkLst>
          <pc:docMk/>
          <pc:sldMk cId="2401373950" sldId="265"/>
        </pc:sldMkLst>
        <pc:picChg chg="mod">
          <ac:chgData name="Kam, Munju" userId="S::kmunju@uiowa.edu::dccf2214-ceba-43cf-bd47-85071eaddb1e" providerId="AD" clId="Web-{A301AEB8-5D27-D95F-9B17-E006EA67211D}" dt="2020-11-09T20:05:07.873" v="2" actId="14100"/>
          <ac:picMkLst>
            <pc:docMk/>
            <pc:sldMk cId="2401373950" sldId="265"/>
            <ac:picMk id="7" creationId="{940F5EFE-217D-4322-B042-114ABE577F18}"/>
          </ac:picMkLst>
        </pc:picChg>
      </pc:sldChg>
    </pc:docChg>
  </pc:docChgLst>
  <pc:docChgLst>
    <pc:chgData name="Kwon, Da Hye" userId="S::dkwon1@uiowa.edu::06bf39ef-4e7e-4521-a44b-f2097b7c163a" providerId="AD" clId="Web-{A41260E2-75C6-67A9-4355-D0161CDE27D8}"/>
    <pc:docChg chg="addSld modSld">
      <pc:chgData name="Kwon, Da Hye" userId="S::dkwon1@uiowa.edu::06bf39ef-4e7e-4521-a44b-f2097b7c163a" providerId="AD" clId="Web-{A41260E2-75C6-67A9-4355-D0161CDE27D8}" dt="2020-11-03T23:31:07.698" v="272" actId="20577"/>
      <pc:docMkLst>
        <pc:docMk/>
      </pc:docMkLst>
      <pc:sldChg chg="modSp">
        <pc:chgData name="Kwon, Da Hye" userId="S::dkwon1@uiowa.edu::06bf39ef-4e7e-4521-a44b-f2097b7c163a" providerId="AD" clId="Web-{A41260E2-75C6-67A9-4355-D0161CDE27D8}" dt="2020-11-03T23:30:33.792" v="247" actId="20577"/>
        <pc:sldMkLst>
          <pc:docMk/>
          <pc:sldMk cId="3939237325" sldId="257"/>
        </pc:sldMkLst>
        <pc:spChg chg="mod">
          <ac:chgData name="Kwon, Da Hye" userId="S::dkwon1@uiowa.edu::06bf39ef-4e7e-4521-a44b-f2097b7c163a" providerId="AD" clId="Web-{A41260E2-75C6-67A9-4355-D0161CDE27D8}" dt="2020-11-03T23:00:48.869" v="35" actId="20577"/>
          <ac:spMkLst>
            <pc:docMk/>
            <pc:sldMk cId="3939237325" sldId="257"/>
            <ac:spMk id="2" creationId="{2A05839A-0982-4733-A1C2-644CAE2BFBC2}"/>
          </ac:spMkLst>
        </pc:spChg>
        <pc:spChg chg="mod">
          <ac:chgData name="Kwon, Da Hye" userId="S::dkwon1@uiowa.edu::06bf39ef-4e7e-4521-a44b-f2097b7c163a" providerId="AD" clId="Web-{A41260E2-75C6-67A9-4355-D0161CDE27D8}" dt="2020-11-03T23:30:33.792" v="247" actId="20577"/>
          <ac:spMkLst>
            <pc:docMk/>
            <pc:sldMk cId="3939237325" sldId="257"/>
            <ac:spMk id="3" creationId="{493214D3-5308-4372-AACE-D4A563B03942}"/>
          </ac:spMkLst>
        </pc:spChg>
      </pc:sldChg>
      <pc:sldChg chg="modSp new">
        <pc:chgData name="Kwon, Da Hye" userId="S::dkwon1@uiowa.edu::06bf39ef-4e7e-4521-a44b-f2097b7c163a" providerId="AD" clId="Web-{A41260E2-75C6-67A9-4355-D0161CDE27D8}" dt="2020-11-03T23:30:47.026" v="263" actId="20577"/>
        <pc:sldMkLst>
          <pc:docMk/>
          <pc:sldMk cId="3280980793" sldId="258"/>
        </pc:sldMkLst>
        <pc:spChg chg="mod">
          <ac:chgData name="Kwon, Da Hye" userId="S::dkwon1@uiowa.edu::06bf39ef-4e7e-4521-a44b-f2097b7c163a" providerId="AD" clId="Web-{A41260E2-75C6-67A9-4355-D0161CDE27D8}" dt="2020-11-03T23:30:47.026" v="263" actId="20577"/>
          <ac:spMkLst>
            <pc:docMk/>
            <pc:sldMk cId="3280980793" sldId="258"/>
            <ac:spMk id="2" creationId="{616061DC-FCD3-44B4-8F2D-60E88CBA8AE2}"/>
          </ac:spMkLst>
        </pc:spChg>
      </pc:sldChg>
      <pc:sldChg chg="modSp new">
        <pc:chgData name="Kwon, Da Hye" userId="S::dkwon1@uiowa.edu::06bf39ef-4e7e-4521-a44b-f2097b7c163a" providerId="AD" clId="Web-{A41260E2-75C6-67A9-4355-D0161CDE27D8}" dt="2020-11-03T23:31:07.698" v="271" actId="20577"/>
        <pc:sldMkLst>
          <pc:docMk/>
          <pc:sldMk cId="3695462570" sldId="259"/>
        </pc:sldMkLst>
        <pc:spChg chg="mod">
          <ac:chgData name="Kwon, Da Hye" userId="S::dkwon1@uiowa.edu::06bf39ef-4e7e-4521-a44b-f2097b7c163a" providerId="AD" clId="Web-{A41260E2-75C6-67A9-4355-D0161CDE27D8}" dt="2020-11-03T23:31:07.698" v="271" actId="20577"/>
          <ac:spMkLst>
            <pc:docMk/>
            <pc:sldMk cId="3695462570" sldId="259"/>
            <ac:spMk id="2" creationId="{1C582151-F7B6-43D5-9099-83C7AA30DF99}"/>
          </ac:spMkLst>
        </pc:spChg>
      </pc:sldChg>
    </pc:docChg>
  </pc:docChgLst>
  <pc:docChgLst>
    <pc:chgData name="Rodish, Brooks" userId="S::bmrodish@uiowa.edu::4390ddcc-2e17-4313-b162-95a70a6219ee" providerId="AD" clId="Web-{ECB5B534-E3B6-ED18-4376-0960161CF6CF}"/>
    <pc:docChg chg="modSld">
      <pc:chgData name="Rodish, Brooks" userId="S::bmrodish@uiowa.edu::4390ddcc-2e17-4313-b162-95a70a6219ee" providerId="AD" clId="Web-{ECB5B534-E3B6-ED18-4376-0960161CF6CF}" dt="2020-11-09T20:27:24.623" v="5" actId="14100"/>
      <pc:docMkLst>
        <pc:docMk/>
      </pc:docMkLst>
      <pc:sldChg chg="addSp delSp modSp">
        <pc:chgData name="Rodish, Brooks" userId="S::bmrodish@uiowa.edu::4390ddcc-2e17-4313-b162-95a70a6219ee" providerId="AD" clId="Web-{ECB5B534-E3B6-ED18-4376-0960161CF6CF}" dt="2020-11-09T20:27:24.623" v="5" actId="14100"/>
        <pc:sldMkLst>
          <pc:docMk/>
          <pc:sldMk cId="3695462570" sldId="259"/>
        </pc:sldMkLst>
        <pc:picChg chg="add mod">
          <ac:chgData name="Rodish, Brooks" userId="S::bmrodish@uiowa.edu::4390ddcc-2e17-4313-b162-95a70a6219ee" providerId="AD" clId="Web-{ECB5B534-E3B6-ED18-4376-0960161CF6CF}" dt="2020-11-09T20:27:24.623" v="5" actId="14100"/>
          <ac:picMkLst>
            <pc:docMk/>
            <pc:sldMk cId="3695462570" sldId="259"/>
            <ac:picMk id="3" creationId="{0B6A4421-F060-4399-B25F-4002C9A9AD6F}"/>
          </ac:picMkLst>
        </pc:picChg>
        <pc:picChg chg="del">
          <ac:chgData name="Rodish, Brooks" userId="S::bmrodish@uiowa.edu::4390ddcc-2e17-4313-b162-95a70a6219ee" providerId="AD" clId="Web-{ECB5B534-E3B6-ED18-4376-0960161CF6CF}" dt="2020-11-09T20:27:14.825" v="1"/>
          <ac:picMkLst>
            <pc:docMk/>
            <pc:sldMk cId="3695462570" sldId="259"/>
            <ac:picMk id="4" creationId="{C7FCAF84-7486-4FA0-A5BA-F89FADC8CD70}"/>
          </ac:picMkLst>
        </pc:picChg>
      </pc:sldChg>
    </pc:docChg>
  </pc:docChgLst>
  <pc:docChgLst>
    <pc:chgData name="Kwon, Da Hye" userId="S::dkwon1@uiowa.edu::06bf39ef-4e7e-4521-a44b-f2097b7c163a" providerId="AD" clId="Web-{3E083BE6-F3CA-D217-7FFD-D7DCEFBFC2ED}"/>
    <pc:docChg chg="addSld modSld">
      <pc:chgData name="Kwon, Da Hye" userId="S::dkwon1@uiowa.edu::06bf39ef-4e7e-4521-a44b-f2097b7c163a" providerId="AD" clId="Web-{3E083BE6-F3CA-D217-7FFD-D7DCEFBFC2ED}" dt="2020-11-04T20:00:13.485" v="93" actId="20577"/>
      <pc:docMkLst>
        <pc:docMk/>
      </pc:docMkLst>
      <pc:sldChg chg="modSp">
        <pc:chgData name="Kwon, Da Hye" userId="S::dkwon1@uiowa.edu::06bf39ef-4e7e-4521-a44b-f2097b7c163a" providerId="AD" clId="Web-{3E083BE6-F3CA-D217-7FFD-D7DCEFBFC2ED}" dt="2020-11-04T19:58:37.002" v="40" actId="20577"/>
        <pc:sldMkLst>
          <pc:docMk/>
          <pc:sldMk cId="3695462570" sldId="259"/>
        </pc:sldMkLst>
        <pc:spChg chg="mod">
          <ac:chgData name="Kwon, Da Hye" userId="S::dkwon1@uiowa.edu::06bf39ef-4e7e-4521-a44b-f2097b7c163a" providerId="AD" clId="Web-{3E083BE6-F3CA-D217-7FFD-D7DCEFBFC2ED}" dt="2020-11-04T19:58:37.002" v="40" actId="20577"/>
          <ac:spMkLst>
            <pc:docMk/>
            <pc:sldMk cId="3695462570" sldId="259"/>
            <ac:spMk id="2" creationId="{1C582151-F7B6-43D5-9099-83C7AA30DF99}"/>
          </ac:spMkLst>
        </pc:spChg>
      </pc:sldChg>
      <pc:sldChg chg="modSp new">
        <pc:chgData name="Kwon, Da Hye" userId="S::dkwon1@uiowa.edu::06bf39ef-4e7e-4521-a44b-f2097b7c163a" providerId="AD" clId="Web-{3E083BE6-F3CA-D217-7FFD-D7DCEFBFC2ED}" dt="2020-11-04T19:59:15.455" v="53" actId="20577"/>
        <pc:sldMkLst>
          <pc:docMk/>
          <pc:sldMk cId="1761401789" sldId="260"/>
        </pc:sldMkLst>
        <pc:spChg chg="mod">
          <ac:chgData name="Kwon, Da Hye" userId="S::dkwon1@uiowa.edu::06bf39ef-4e7e-4521-a44b-f2097b7c163a" providerId="AD" clId="Web-{3E083BE6-F3CA-D217-7FFD-D7DCEFBFC2ED}" dt="2020-11-04T19:59:15.455" v="53" actId="20577"/>
          <ac:spMkLst>
            <pc:docMk/>
            <pc:sldMk cId="1761401789" sldId="260"/>
            <ac:spMk id="2" creationId="{66239F09-E199-4971-B212-FA1E11E7DF87}"/>
          </ac:spMkLst>
        </pc:spChg>
      </pc:sldChg>
      <pc:sldChg chg="modSp new">
        <pc:chgData name="Kwon, Da Hye" userId="S::dkwon1@uiowa.edu::06bf39ef-4e7e-4521-a44b-f2097b7c163a" providerId="AD" clId="Web-{3E083BE6-F3CA-D217-7FFD-D7DCEFBFC2ED}" dt="2020-11-04T19:59:23.673" v="61" actId="20577"/>
        <pc:sldMkLst>
          <pc:docMk/>
          <pc:sldMk cId="4196924694" sldId="261"/>
        </pc:sldMkLst>
        <pc:spChg chg="mod">
          <ac:chgData name="Kwon, Da Hye" userId="S::dkwon1@uiowa.edu::06bf39ef-4e7e-4521-a44b-f2097b7c163a" providerId="AD" clId="Web-{3E083BE6-F3CA-D217-7FFD-D7DCEFBFC2ED}" dt="2020-11-04T19:59:23.673" v="61" actId="20577"/>
          <ac:spMkLst>
            <pc:docMk/>
            <pc:sldMk cId="4196924694" sldId="261"/>
            <ac:spMk id="2" creationId="{0FACEF32-F351-49BF-AB3E-8F3A67C94C0A}"/>
          </ac:spMkLst>
        </pc:spChg>
      </pc:sldChg>
      <pc:sldChg chg="modSp new">
        <pc:chgData name="Kwon, Da Hye" userId="S::dkwon1@uiowa.edu::06bf39ef-4e7e-4521-a44b-f2097b7c163a" providerId="AD" clId="Web-{3E083BE6-F3CA-D217-7FFD-D7DCEFBFC2ED}" dt="2020-11-04T19:59:28.423" v="69" actId="20577"/>
        <pc:sldMkLst>
          <pc:docMk/>
          <pc:sldMk cId="2496968688" sldId="262"/>
        </pc:sldMkLst>
        <pc:spChg chg="mod">
          <ac:chgData name="Kwon, Da Hye" userId="S::dkwon1@uiowa.edu::06bf39ef-4e7e-4521-a44b-f2097b7c163a" providerId="AD" clId="Web-{3E083BE6-F3CA-D217-7FFD-D7DCEFBFC2ED}" dt="2020-11-04T19:59:28.423" v="69" actId="20577"/>
          <ac:spMkLst>
            <pc:docMk/>
            <pc:sldMk cId="2496968688" sldId="262"/>
            <ac:spMk id="2" creationId="{A93942A5-09D1-4A3B-9CD7-B3511B5752C0}"/>
          </ac:spMkLst>
        </pc:spChg>
      </pc:sldChg>
      <pc:sldChg chg="modSp new">
        <pc:chgData name="Kwon, Da Hye" userId="S::dkwon1@uiowa.edu::06bf39ef-4e7e-4521-a44b-f2097b7c163a" providerId="AD" clId="Web-{3E083BE6-F3CA-D217-7FFD-D7DCEFBFC2ED}" dt="2020-11-04T20:00:13.485" v="92" actId="20577"/>
        <pc:sldMkLst>
          <pc:docMk/>
          <pc:sldMk cId="3976444115" sldId="263"/>
        </pc:sldMkLst>
        <pc:spChg chg="mod">
          <ac:chgData name="Kwon, Da Hye" userId="S::dkwon1@uiowa.edu::06bf39ef-4e7e-4521-a44b-f2097b7c163a" providerId="AD" clId="Web-{3E083BE6-F3CA-D217-7FFD-D7DCEFBFC2ED}" dt="2020-11-04T20:00:13.485" v="92" actId="20577"/>
          <ac:spMkLst>
            <pc:docMk/>
            <pc:sldMk cId="3976444115" sldId="263"/>
            <ac:spMk id="2" creationId="{F2BFCACA-951D-44CB-92FF-96AB4E5EC946}"/>
          </ac:spMkLst>
        </pc:spChg>
      </pc:sldChg>
    </pc:docChg>
  </pc:docChgLst>
  <pc:docChgLst>
    <pc:chgData name="Kwon, Da Hye" userId="S::dkwon1@uiowa.edu::06bf39ef-4e7e-4521-a44b-f2097b7c163a" providerId="AD" clId="Web-{77DF36A2-4211-6506-B0C6-7D149B9D4A22}"/>
    <pc:docChg chg="addSld delSld modSld">
      <pc:chgData name="Kwon, Da Hye" userId="S::dkwon1@uiowa.edu::06bf39ef-4e7e-4521-a44b-f2097b7c163a" providerId="AD" clId="Web-{77DF36A2-4211-6506-B0C6-7D149B9D4A22}" dt="2020-11-04T23:54:30.543" v="1107" actId="20577"/>
      <pc:docMkLst>
        <pc:docMk/>
      </pc:docMkLst>
      <pc:sldChg chg="addSp delSp modSp">
        <pc:chgData name="Kwon, Da Hye" userId="S::dkwon1@uiowa.edu::06bf39ef-4e7e-4521-a44b-f2097b7c163a" providerId="AD" clId="Web-{77DF36A2-4211-6506-B0C6-7D149B9D4A22}" dt="2020-11-04T23:14:33.086" v="246"/>
        <pc:sldMkLst>
          <pc:docMk/>
          <pc:sldMk cId="109857222" sldId="256"/>
        </pc:sldMkLst>
        <pc:spChg chg="mod">
          <ac:chgData name="Kwon, Da Hye" userId="S::dkwon1@uiowa.edu::06bf39ef-4e7e-4521-a44b-f2097b7c163a" providerId="AD" clId="Web-{77DF36A2-4211-6506-B0C6-7D149B9D4A22}" dt="2020-11-04T23:14:33.070" v="245"/>
          <ac:spMkLst>
            <pc:docMk/>
            <pc:sldMk cId="109857222" sldId="256"/>
            <ac:spMk id="2" creationId="{00000000-0000-0000-0000-000000000000}"/>
          </ac:spMkLst>
        </pc:spChg>
        <pc:spChg chg="mod">
          <ac:chgData name="Kwon, Da Hye" userId="S::dkwon1@uiowa.edu::06bf39ef-4e7e-4521-a44b-f2097b7c163a" providerId="AD" clId="Web-{77DF36A2-4211-6506-B0C6-7D149B9D4A22}" dt="2020-11-04T23:14:33.070" v="245"/>
          <ac:spMkLst>
            <pc:docMk/>
            <pc:sldMk cId="109857222" sldId="256"/>
            <ac:spMk id="3" creationId="{00000000-0000-0000-0000-000000000000}"/>
          </ac:spMkLst>
        </pc:spChg>
        <pc:spChg chg="add del">
          <ac:chgData name="Kwon, Da Hye" userId="S::dkwon1@uiowa.edu::06bf39ef-4e7e-4521-a44b-f2097b7c163a" providerId="AD" clId="Web-{77DF36A2-4211-6506-B0C6-7D149B9D4A22}" dt="2020-11-04T23:14:33.086" v="246"/>
          <ac:spMkLst>
            <pc:docMk/>
            <pc:sldMk cId="109857222" sldId="256"/>
            <ac:spMk id="8" creationId="{23962611-DFD5-4092-AAFD-559E3DFCE2C9}"/>
          </ac:spMkLst>
        </pc:spChg>
        <pc:spChg chg="add">
          <ac:chgData name="Kwon, Da Hye" userId="S::dkwon1@uiowa.edu::06bf39ef-4e7e-4521-a44b-f2097b7c163a" providerId="AD" clId="Web-{77DF36A2-4211-6506-B0C6-7D149B9D4A22}" dt="2020-11-04T23:14:33.086" v="246"/>
          <ac:spMkLst>
            <pc:docMk/>
            <pc:sldMk cId="109857222" sldId="256"/>
            <ac:spMk id="15" creationId="{23962611-DFD5-4092-AAFD-559E3DFCE2C9}"/>
          </ac:spMkLst>
        </pc:spChg>
        <pc:spChg chg="add del">
          <ac:chgData name="Kwon, Da Hye" userId="S::dkwon1@uiowa.edu::06bf39ef-4e7e-4521-a44b-f2097b7c163a" providerId="AD" clId="Web-{77DF36A2-4211-6506-B0C6-7D149B9D4A22}" dt="2020-11-04T23:14:33.070" v="245"/>
          <ac:spMkLst>
            <pc:docMk/>
            <pc:sldMk cId="109857222" sldId="256"/>
            <ac:spMk id="17" creationId="{35555856-9970-4BC3-9AA9-6A917F53AFBD}"/>
          </ac:spMkLst>
        </pc:spChg>
        <pc:spChg chg="add del">
          <ac:chgData name="Kwon, Da Hye" userId="S::dkwon1@uiowa.edu::06bf39ef-4e7e-4521-a44b-f2097b7c163a" providerId="AD" clId="Web-{77DF36A2-4211-6506-B0C6-7D149B9D4A22}" dt="2020-11-04T23:14:33.070" v="245"/>
          <ac:spMkLst>
            <pc:docMk/>
            <pc:sldMk cId="109857222" sldId="256"/>
            <ac:spMk id="21" creationId="{13722DD7-BA73-4776-93A3-94491FEF7260}"/>
          </ac:spMkLst>
        </pc:spChg>
        <pc:picChg chg="add del">
          <ac:chgData name="Kwon, Da Hye" userId="S::dkwon1@uiowa.edu::06bf39ef-4e7e-4521-a44b-f2097b7c163a" providerId="AD" clId="Web-{77DF36A2-4211-6506-B0C6-7D149B9D4A22}" dt="2020-11-04T23:14:33.086" v="246"/>
          <ac:picMkLst>
            <pc:docMk/>
            <pc:sldMk cId="109857222" sldId="256"/>
            <ac:picMk id="10" creationId="{2270F1FA-0425-408F-9861-80BF5AFB276D}"/>
          </ac:picMkLst>
        </pc:picChg>
        <pc:picChg chg="add">
          <ac:chgData name="Kwon, Da Hye" userId="S::dkwon1@uiowa.edu::06bf39ef-4e7e-4521-a44b-f2097b7c163a" providerId="AD" clId="Web-{77DF36A2-4211-6506-B0C6-7D149B9D4A22}" dt="2020-11-04T23:14:33.086" v="246"/>
          <ac:picMkLst>
            <pc:docMk/>
            <pc:sldMk cId="109857222" sldId="256"/>
            <ac:picMk id="12" creationId="{2270F1FA-0425-408F-9861-80BF5AFB276D}"/>
          </ac:picMkLst>
        </pc:picChg>
        <pc:picChg chg="add del">
          <ac:chgData name="Kwon, Da Hye" userId="S::dkwon1@uiowa.edu::06bf39ef-4e7e-4521-a44b-f2097b7c163a" providerId="AD" clId="Web-{77DF36A2-4211-6506-B0C6-7D149B9D4A22}" dt="2020-11-04T23:14:33.070" v="245"/>
          <ac:picMkLst>
            <pc:docMk/>
            <pc:sldMk cId="109857222" sldId="256"/>
            <ac:picMk id="14" creationId="{CBF61076-2C9D-4011-8EBF-1F5CD7964F87}"/>
          </ac:picMkLst>
        </pc:picChg>
        <pc:picChg chg="add del">
          <ac:chgData name="Kwon, Da Hye" userId="S::dkwon1@uiowa.edu::06bf39ef-4e7e-4521-a44b-f2097b7c163a" providerId="AD" clId="Web-{77DF36A2-4211-6506-B0C6-7D149B9D4A22}" dt="2020-11-04T23:14:33.070" v="245"/>
          <ac:picMkLst>
            <pc:docMk/>
            <pc:sldMk cId="109857222" sldId="256"/>
            <ac:picMk id="19" creationId="{7F487851-BFAF-46D8-A1ED-50CAD6E46F59}"/>
          </ac:picMkLst>
        </pc:picChg>
      </pc:sldChg>
      <pc:sldChg chg="modSp">
        <pc:chgData name="Kwon, Da Hye" userId="S::dkwon1@uiowa.edu::06bf39ef-4e7e-4521-a44b-f2097b7c163a" providerId="AD" clId="Web-{77DF36A2-4211-6506-B0C6-7D149B9D4A22}" dt="2020-11-04T23:54:29.433" v="1105" actId="20577"/>
        <pc:sldMkLst>
          <pc:docMk/>
          <pc:sldMk cId="3939237325" sldId="257"/>
        </pc:sldMkLst>
        <pc:spChg chg="mod">
          <ac:chgData name="Kwon, Da Hye" userId="S::dkwon1@uiowa.edu::06bf39ef-4e7e-4521-a44b-f2097b7c163a" providerId="AD" clId="Web-{77DF36A2-4211-6506-B0C6-7D149B9D4A22}" dt="2020-11-04T23:11:16.384" v="137" actId="20577"/>
          <ac:spMkLst>
            <pc:docMk/>
            <pc:sldMk cId="3939237325" sldId="257"/>
            <ac:spMk id="2" creationId="{2A05839A-0982-4733-A1C2-644CAE2BFBC2}"/>
          </ac:spMkLst>
        </pc:spChg>
        <pc:spChg chg="mod">
          <ac:chgData name="Kwon, Da Hye" userId="S::dkwon1@uiowa.edu::06bf39ef-4e7e-4521-a44b-f2097b7c163a" providerId="AD" clId="Web-{77DF36A2-4211-6506-B0C6-7D149B9D4A22}" dt="2020-11-04T23:54:29.433" v="1105" actId="20577"/>
          <ac:spMkLst>
            <pc:docMk/>
            <pc:sldMk cId="3939237325" sldId="257"/>
            <ac:spMk id="3" creationId="{493214D3-5308-4372-AACE-D4A563B03942}"/>
          </ac:spMkLst>
        </pc:spChg>
      </pc:sldChg>
      <pc:sldChg chg="modSp">
        <pc:chgData name="Kwon, Da Hye" userId="S::dkwon1@uiowa.edu::06bf39ef-4e7e-4521-a44b-f2097b7c163a" providerId="AD" clId="Web-{77DF36A2-4211-6506-B0C6-7D149B9D4A22}" dt="2020-11-04T23:11:24.056" v="142" actId="20577"/>
        <pc:sldMkLst>
          <pc:docMk/>
          <pc:sldMk cId="3280980793" sldId="258"/>
        </pc:sldMkLst>
        <pc:spChg chg="mod">
          <ac:chgData name="Kwon, Da Hye" userId="S::dkwon1@uiowa.edu::06bf39ef-4e7e-4521-a44b-f2097b7c163a" providerId="AD" clId="Web-{77DF36A2-4211-6506-B0C6-7D149B9D4A22}" dt="2020-11-04T23:11:24.056" v="142" actId="20577"/>
          <ac:spMkLst>
            <pc:docMk/>
            <pc:sldMk cId="3280980793" sldId="258"/>
            <ac:spMk id="2" creationId="{616061DC-FCD3-44B4-8F2D-60E88CBA8AE2}"/>
          </ac:spMkLst>
        </pc:spChg>
        <pc:spChg chg="mod">
          <ac:chgData name="Kwon, Da Hye" userId="S::dkwon1@uiowa.edu::06bf39ef-4e7e-4521-a44b-f2097b7c163a" providerId="AD" clId="Web-{77DF36A2-4211-6506-B0C6-7D149B9D4A22}" dt="2020-11-04T23:03:04.855" v="59" actId="20577"/>
          <ac:spMkLst>
            <pc:docMk/>
            <pc:sldMk cId="3280980793" sldId="258"/>
            <ac:spMk id="3" creationId="{F6ABE153-4044-4810-B23F-92910FB3D52F}"/>
          </ac:spMkLst>
        </pc:spChg>
      </pc:sldChg>
      <pc:sldChg chg="addSp delSp modSp mod setBg modClrScheme chgLayout">
        <pc:chgData name="Kwon, Da Hye" userId="S::dkwon1@uiowa.edu::06bf39ef-4e7e-4521-a44b-f2097b7c163a" providerId="AD" clId="Web-{77DF36A2-4211-6506-B0C6-7D149B9D4A22}" dt="2020-11-04T23:45:01.155" v="506" actId="20577"/>
        <pc:sldMkLst>
          <pc:docMk/>
          <pc:sldMk cId="3695462570" sldId="259"/>
        </pc:sldMkLst>
        <pc:spChg chg="mod ord">
          <ac:chgData name="Kwon, Da Hye" userId="S::dkwon1@uiowa.edu::06bf39ef-4e7e-4521-a44b-f2097b7c163a" providerId="AD" clId="Web-{77DF36A2-4211-6506-B0C6-7D149B9D4A22}" dt="2020-11-04T23:45:01.155" v="506" actId="20577"/>
          <ac:spMkLst>
            <pc:docMk/>
            <pc:sldMk cId="3695462570" sldId="259"/>
            <ac:spMk id="2" creationId="{1C582151-F7B6-43D5-9099-83C7AA30DF99}"/>
          </ac:spMkLst>
        </pc:spChg>
        <pc:spChg chg="add del mod ord">
          <ac:chgData name="Kwon, Da Hye" userId="S::dkwon1@uiowa.edu::06bf39ef-4e7e-4521-a44b-f2097b7c163a" providerId="AD" clId="Web-{77DF36A2-4211-6506-B0C6-7D149B9D4A22}" dt="2020-11-04T23:11:58.446" v="160"/>
          <ac:spMkLst>
            <pc:docMk/>
            <pc:sldMk cId="3695462570" sldId="259"/>
            <ac:spMk id="3" creationId="{C46D4A46-6F3E-43FF-9833-68F4E5C423DF}"/>
          </ac:spMkLst>
        </pc:spChg>
        <pc:spChg chg="add del mod">
          <ac:chgData name="Kwon, Da Hye" userId="S::dkwon1@uiowa.edu::06bf39ef-4e7e-4521-a44b-f2097b7c163a" providerId="AD" clId="Web-{77DF36A2-4211-6506-B0C6-7D149B9D4A22}" dt="2020-11-04T23:21:32.365" v="273"/>
          <ac:spMkLst>
            <pc:docMk/>
            <pc:sldMk cId="3695462570" sldId="259"/>
            <ac:spMk id="6" creationId="{100A00C2-2FDC-4898-91C5-13B6976AF940}"/>
          </ac:spMkLst>
        </pc:spChg>
        <pc:spChg chg="del mod">
          <ac:chgData name="Kwon, Da Hye" userId="S::dkwon1@uiowa.edu::06bf39ef-4e7e-4521-a44b-f2097b7c163a" providerId="AD" clId="Web-{77DF36A2-4211-6506-B0C6-7D149B9D4A22}" dt="2020-11-04T23:21:56.224" v="276"/>
          <ac:spMkLst>
            <pc:docMk/>
            <pc:sldMk cId="3695462570" sldId="259"/>
            <ac:spMk id="9" creationId="{EDB577D8-B905-4A5F-B217-CFFD2F6CBB8C}"/>
          </ac:spMkLst>
        </pc:spChg>
        <pc:spChg chg="add del">
          <ac:chgData name="Kwon, Da Hye" userId="S::dkwon1@uiowa.edu::06bf39ef-4e7e-4521-a44b-f2097b7c163a" providerId="AD" clId="Web-{77DF36A2-4211-6506-B0C6-7D149B9D4A22}" dt="2020-11-04T23:12:31.524" v="173"/>
          <ac:spMkLst>
            <pc:docMk/>
            <pc:sldMk cId="3695462570" sldId="259"/>
            <ac:spMk id="14" creationId="{0D57E7FA-E8FC-45AC-868F-CDC8144939D6}"/>
          </ac:spMkLst>
        </pc:spChg>
        <pc:spChg chg="add del">
          <ac:chgData name="Kwon, Da Hye" userId="S::dkwon1@uiowa.edu::06bf39ef-4e7e-4521-a44b-f2097b7c163a" providerId="AD" clId="Web-{77DF36A2-4211-6506-B0C6-7D149B9D4A22}" dt="2020-11-04T23:12:31.524" v="173"/>
          <ac:spMkLst>
            <pc:docMk/>
            <pc:sldMk cId="3695462570" sldId="259"/>
            <ac:spMk id="16" creationId="{B7BD7FCF-A254-4A97-A15C-319B67622677}"/>
          </ac:spMkLst>
        </pc:spChg>
        <pc:spChg chg="add del">
          <ac:chgData name="Kwon, Da Hye" userId="S::dkwon1@uiowa.edu::06bf39ef-4e7e-4521-a44b-f2097b7c163a" providerId="AD" clId="Web-{77DF36A2-4211-6506-B0C6-7D149B9D4A22}" dt="2020-11-04T23:12:31.524" v="173"/>
          <ac:spMkLst>
            <pc:docMk/>
            <pc:sldMk cId="3695462570" sldId="259"/>
            <ac:spMk id="18" creationId="{52FFAF72-6204-4676-9C6F-9A4CC4D91805}"/>
          </ac:spMkLst>
        </pc:spChg>
        <pc:picChg chg="add mod">
          <ac:chgData name="Kwon, Da Hye" userId="S::dkwon1@uiowa.edu::06bf39ef-4e7e-4521-a44b-f2097b7c163a" providerId="AD" clId="Web-{77DF36A2-4211-6506-B0C6-7D149B9D4A22}" dt="2020-11-04T23:21:59.099" v="277" actId="1076"/>
          <ac:picMkLst>
            <pc:docMk/>
            <pc:sldMk cId="3695462570" sldId="259"/>
            <ac:picMk id="4" creationId="{C7FCAF84-7486-4FA0-A5BA-F89FADC8CD70}"/>
          </ac:picMkLst>
        </pc:picChg>
        <pc:picChg chg="del mod ord">
          <ac:chgData name="Kwon, Da Hye" userId="S::dkwon1@uiowa.edu::06bf39ef-4e7e-4521-a44b-f2097b7c163a" providerId="AD" clId="Web-{77DF36A2-4211-6506-B0C6-7D149B9D4A22}" dt="2020-11-04T23:21:27.709" v="272"/>
          <ac:picMkLst>
            <pc:docMk/>
            <pc:sldMk cId="3695462570" sldId="259"/>
            <ac:picMk id="8" creationId="{B759AD20-6D30-4A59-AC3E-0402EA390464}"/>
          </ac:picMkLst>
        </pc:picChg>
      </pc:sldChg>
      <pc:sldChg chg="modSp">
        <pc:chgData name="Kwon, Da Hye" userId="S::dkwon1@uiowa.edu::06bf39ef-4e7e-4521-a44b-f2097b7c163a" providerId="AD" clId="Web-{77DF36A2-4211-6506-B0C6-7D149B9D4A22}" dt="2020-11-04T23:45:13.014" v="510" actId="1076"/>
        <pc:sldMkLst>
          <pc:docMk/>
          <pc:sldMk cId="1761401789" sldId="260"/>
        </pc:sldMkLst>
        <pc:spChg chg="mod">
          <ac:chgData name="Kwon, Da Hye" userId="S::dkwon1@uiowa.edu::06bf39ef-4e7e-4521-a44b-f2097b7c163a" providerId="AD" clId="Web-{77DF36A2-4211-6506-B0C6-7D149B9D4A22}" dt="2020-11-04T23:45:13.014" v="510" actId="1076"/>
          <ac:spMkLst>
            <pc:docMk/>
            <pc:sldMk cId="1761401789" sldId="260"/>
            <ac:spMk id="2" creationId="{66239F09-E199-4971-B212-FA1E11E7DF87}"/>
          </ac:spMkLst>
        </pc:spChg>
      </pc:sldChg>
      <pc:sldChg chg="modSp">
        <pc:chgData name="Kwon, Da Hye" userId="S::dkwon1@uiowa.edu::06bf39ef-4e7e-4521-a44b-f2097b7c163a" providerId="AD" clId="Web-{77DF36A2-4211-6506-B0C6-7D149B9D4A22}" dt="2020-11-04T23:38:40.766" v="289" actId="20577"/>
        <pc:sldMkLst>
          <pc:docMk/>
          <pc:sldMk cId="4196924694" sldId="261"/>
        </pc:sldMkLst>
        <pc:spChg chg="mod">
          <ac:chgData name="Kwon, Da Hye" userId="S::dkwon1@uiowa.edu::06bf39ef-4e7e-4521-a44b-f2097b7c163a" providerId="AD" clId="Web-{77DF36A2-4211-6506-B0C6-7D149B9D4A22}" dt="2020-11-04T23:38:40.766" v="289" actId="20577"/>
          <ac:spMkLst>
            <pc:docMk/>
            <pc:sldMk cId="4196924694" sldId="261"/>
            <ac:spMk id="2" creationId="{0FACEF32-F351-49BF-AB3E-8F3A67C94C0A}"/>
          </ac:spMkLst>
        </pc:spChg>
      </pc:sldChg>
      <pc:sldChg chg="modSp">
        <pc:chgData name="Kwon, Da Hye" userId="S::dkwon1@uiowa.edu::06bf39ef-4e7e-4521-a44b-f2097b7c163a" providerId="AD" clId="Web-{77DF36A2-4211-6506-B0C6-7D149B9D4A22}" dt="2020-11-04T23:43:03.421" v="504" actId="1076"/>
        <pc:sldMkLst>
          <pc:docMk/>
          <pc:sldMk cId="2496968688" sldId="262"/>
        </pc:sldMkLst>
        <pc:spChg chg="mod">
          <ac:chgData name="Kwon, Da Hye" userId="S::dkwon1@uiowa.edu::06bf39ef-4e7e-4521-a44b-f2097b7c163a" providerId="AD" clId="Web-{77DF36A2-4211-6506-B0C6-7D149B9D4A22}" dt="2020-11-04T23:43:03.421" v="504" actId="1076"/>
          <ac:spMkLst>
            <pc:docMk/>
            <pc:sldMk cId="2496968688" sldId="262"/>
            <ac:spMk id="2" creationId="{A93942A5-09D1-4A3B-9CD7-B3511B5752C0}"/>
          </ac:spMkLst>
        </pc:spChg>
      </pc:sldChg>
      <pc:sldChg chg="modSp">
        <pc:chgData name="Kwon, Da Hye" userId="S::dkwon1@uiowa.edu::06bf39ef-4e7e-4521-a44b-f2097b7c163a" providerId="AD" clId="Web-{77DF36A2-4211-6506-B0C6-7D149B9D4A22}" dt="2020-11-04T23:40:13.610" v="415" actId="20577"/>
        <pc:sldMkLst>
          <pc:docMk/>
          <pc:sldMk cId="3976444115" sldId="263"/>
        </pc:sldMkLst>
        <pc:spChg chg="mod">
          <ac:chgData name="Kwon, Da Hye" userId="S::dkwon1@uiowa.edu::06bf39ef-4e7e-4521-a44b-f2097b7c163a" providerId="AD" clId="Web-{77DF36A2-4211-6506-B0C6-7D149B9D4A22}" dt="2020-11-04T23:40:13.610" v="415" actId="20577"/>
          <ac:spMkLst>
            <pc:docMk/>
            <pc:sldMk cId="3976444115" sldId="263"/>
            <ac:spMk id="2" creationId="{F2BFCACA-951D-44CB-92FF-96AB4E5EC946}"/>
          </ac:spMkLst>
        </pc:spChg>
      </pc:sldChg>
      <pc:sldChg chg="modSp">
        <pc:chgData name="Kwon, Da Hye" userId="S::dkwon1@uiowa.edu::06bf39ef-4e7e-4521-a44b-f2097b7c163a" providerId="AD" clId="Web-{77DF36A2-4211-6506-B0C6-7D149B9D4A22}" dt="2020-11-04T23:39:02.547" v="328" actId="20577"/>
        <pc:sldMkLst>
          <pc:docMk/>
          <pc:sldMk cId="1942720312" sldId="264"/>
        </pc:sldMkLst>
        <pc:spChg chg="mod">
          <ac:chgData name="Kwon, Da Hye" userId="S::dkwon1@uiowa.edu::06bf39ef-4e7e-4521-a44b-f2097b7c163a" providerId="AD" clId="Web-{77DF36A2-4211-6506-B0C6-7D149B9D4A22}" dt="2020-11-04T23:39:02.547" v="328" actId="20577"/>
          <ac:spMkLst>
            <pc:docMk/>
            <pc:sldMk cId="1942720312" sldId="264"/>
            <ac:spMk id="2" creationId="{5EEB5274-C226-424E-ACAB-2196789CF1F2}"/>
          </ac:spMkLst>
        </pc:spChg>
      </pc:sldChg>
      <pc:sldChg chg="modSp">
        <pc:chgData name="Kwon, Da Hye" userId="S::dkwon1@uiowa.edu::06bf39ef-4e7e-4521-a44b-f2097b7c163a" providerId="AD" clId="Web-{77DF36A2-4211-6506-B0C6-7D149B9D4A22}" dt="2020-11-04T23:43:14.312" v="505" actId="1076"/>
        <pc:sldMkLst>
          <pc:docMk/>
          <pc:sldMk cId="2401373950" sldId="265"/>
        </pc:sldMkLst>
        <pc:spChg chg="mod">
          <ac:chgData name="Kwon, Da Hye" userId="S::dkwon1@uiowa.edu::06bf39ef-4e7e-4521-a44b-f2097b7c163a" providerId="AD" clId="Web-{77DF36A2-4211-6506-B0C6-7D149B9D4A22}" dt="2020-11-04T23:43:14.312" v="505" actId="1076"/>
          <ac:spMkLst>
            <pc:docMk/>
            <pc:sldMk cId="2401373950" sldId="265"/>
            <ac:spMk id="2" creationId="{B8298306-AB7F-41AB-8D32-E0DDF4B513C3}"/>
          </ac:spMkLst>
        </pc:spChg>
      </pc:sldChg>
      <pc:sldChg chg="modSp">
        <pc:chgData name="Kwon, Da Hye" userId="S::dkwon1@uiowa.edu::06bf39ef-4e7e-4521-a44b-f2097b7c163a" providerId="AD" clId="Web-{77DF36A2-4211-6506-B0C6-7D149B9D4A22}" dt="2020-11-04T23:46:25.920" v="563" actId="20577"/>
        <pc:sldMkLst>
          <pc:docMk/>
          <pc:sldMk cId="3244783779" sldId="266"/>
        </pc:sldMkLst>
        <pc:spChg chg="mod">
          <ac:chgData name="Kwon, Da Hye" userId="S::dkwon1@uiowa.edu::06bf39ef-4e7e-4521-a44b-f2097b7c163a" providerId="AD" clId="Web-{77DF36A2-4211-6506-B0C6-7D149B9D4A22}" dt="2020-11-04T23:46:25.920" v="563" actId="20577"/>
          <ac:spMkLst>
            <pc:docMk/>
            <pc:sldMk cId="3244783779" sldId="266"/>
            <ac:spMk id="2" creationId="{AC7B729C-49DC-4A67-88FE-3A56F805AFA9}"/>
          </ac:spMkLst>
        </pc:spChg>
      </pc:sldChg>
      <pc:sldChg chg="addSp modSp new del mod modClrScheme chgLayout">
        <pc:chgData name="Kwon, Da Hye" userId="S::dkwon1@uiowa.edu::06bf39ef-4e7e-4521-a44b-f2097b7c163a" providerId="AD" clId="Web-{77DF36A2-4211-6506-B0C6-7D149B9D4A22}" dt="2020-11-04T23:13:04.024" v="207"/>
        <pc:sldMkLst>
          <pc:docMk/>
          <pc:sldMk cId="3724515749" sldId="267"/>
        </pc:sldMkLst>
        <pc:spChg chg="mod ord">
          <ac:chgData name="Kwon, Da Hye" userId="S::dkwon1@uiowa.edu::06bf39ef-4e7e-4521-a44b-f2097b7c163a" providerId="AD" clId="Web-{77DF36A2-4211-6506-B0C6-7D149B9D4A22}" dt="2020-11-04T23:10:52.681" v="130" actId="20577"/>
          <ac:spMkLst>
            <pc:docMk/>
            <pc:sldMk cId="3724515749" sldId="267"/>
            <ac:spMk id="2" creationId="{78AF45F5-CBA4-4325-99B5-397FB3F6C1D6}"/>
          </ac:spMkLst>
        </pc:spChg>
        <pc:spChg chg="mod ord">
          <ac:chgData name="Kwon, Da Hye" userId="S::dkwon1@uiowa.edu::06bf39ef-4e7e-4521-a44b-f2097b7c163a" providerId="AD" clId="Web-{77DF36A2-4211-6506-B0C6-7D149B9D4A22}" dt="2020-11-04T23:10:10.931" v="79"/>
          <ac:spMkLst>
            <pc:docMk/>
            <pc:sldMk cId="3724515749" sldId="267"/>
            <ac:spMk id="3" creationId="{CCD20333-F8E1-43BA-8B2D-4842F5A30CC8}"/>
          </ac:spMkLst>
        </pc:spChg>
        <pc:spChg chg="add mod ord">
          <ac:chgData name="Kwon, Da Hye" userId="S::dkwon1@uiowa.edu::06bf39ef-4e7e-4521-a44b-f2097b7c163a" providerId="AD" clId="Web-{77DF36A2-4211-6506-B0C6-7D149B9D4A22}" dt="2020-11-04T23:10:10.931" v="79"/>
          <ac:spMkLst>
            <pc:docMk/>
            <pc:sldMk cId="3724515749" sldId="267"/>
            <ac:spMk id="4" creationId="{63F4092B-0AB6-4A9C-97C7-A227BA0B7EFF}"/>
          </ac:spMkLst>
        </pc:spChg>
      </pc:sldChg>
      <pc:sldChg chg="addSp delSp modSp new del mod setBg">
        <pc:chgData name="Kwon, Da Hye" userId="S::dkwon1@uiowa.edu::06bf39ef-4e7e-4521-a44b-f2097b7c163a" providerId="AD" clId="Web-{77DF36A2-4211-6506-B0C6-7D149B9D4A22}" dt="2020-11-04T23:38:10.985" v="280"/>
        <pc:sldMkLst>
          <pc:docMk/>
          <pc:sldMk cId="3968301366" sldId="267"/>
        </pc:sldMkLst>
        <pc:spChg chg="del mod">
          <ac:chgData name="Kwon, Da Hye" userId="S::dkwon1@uiowa.edu::06bf39ef-4e7e-4521-a44b-f2097b7c163a" providerId="AD" clId="Web-{77DF36A2-4211-6506-B0C6-7D149B9D4A22}" dt="2020-11-04T23:14:44.742" v="247"/>
          <ac:spMkLst>
            <pc:docMk/>
            <pc:sldMk cId="3968301366" sldId="267"/>
            <ac:spMk id="2" creationId="{8803D8A8-A455-4001-A4A6-83BD8810521F}"/>
          </ac:spMkLst>
        </pc:spChg>
        <pc:spChg chg="add del mod ord">
          <ac:chgData name="Kwon, Da Hye" userId="S::dkwon1@uiowa.edu::06bf39ef-4e7e-4521-a44b-f2097b7c163a" providerId="AD" clId="Web-{77DF36A2-4211-6506-B0C6-7D149B9D4A22}" dt="2020-11-04T23:28:20.894" v="278"/>
          <ac:spMkLst>
            <pc:docMk/>
            <pc:sldMk cId="3968301366" sldId="267"/>
            <ac:spMk id="3" creationId="{3B9E23C5-1A4F-459B-9332-398012A6E265}"/>
          </ac:spMkLst>
        </pc:spChg>
        <pc:spChg chg="add mod">
          <ac:chgData name="Kwon, Da Hye" userId="S::dkwon1@uiowa.edu::06bf39ef-4e7e-4521-a44b-f2097b7c163a" providerId="AD" clId="Web-{77DF36A2-4211-6506-B0C6-7D149B9D4A22}" dt="2020-11-04T23:28:20.894" v="278"/>
          <ac:spMkLst>
            <pc:docMk/>
            <pc:sldMk cId="3968301366" sldId="267"/>
            <ac:spMk id="5" creationId="{092AA516-A806-4417-95D1-61C7239AB34F}"/>
          </ac:spMkLst>
        </pc:spChg>
        <pc:spChg chg="add del">
          <ac:chgData name="Kwon, Da Hye" userId="S::dkwon1@uiowa.edu::06bf39ef-4e7e-4521-a44b-f2097b7c163a" providerId="AD" clId="Web-{77DF36A2-4211-6506-B0C6-7D149B9D4A22}" dt="2020-11-04T23:28:41.097" v="279"/>
          <ac:spMkLst>
            <pc:docMk/>
            <pc:sldMk cId="3968301366" sldId="267"/>
            <ac:spMk id="8" creationId="{4351DFE5-F63D-4BE0-BDA9-E3EB88F01AA5}"/>
          </ac:spMkLst>
        </pc:spChg>
        <pc:spChg chg="add del">
          <ac:chgData name="Kwon, Da Hye" userId="S::dkwon1@uiowa.edu::06bf39ef-4e7e-4521-a44b-f2097b7c163a" providerId="AD" clId="Web-{77DF36A2-4211-6506-B0C6-7D149B9D4A22}" dt="2020-11-04T23:14:10.024" v="243"/>
          <ac:spMkLst>
            <pc:docMk/>
            <pc:sldMk cId="3968301366" sldId="267"/>
            <ac:spMk id="10" creationId="{35555856-9970-4BC3-9AA9-6A917F53AFBD}"/>
          </ac:spMkLst>
        </pc:spChg>
        <pc:spChg chg="add">
          <ac:chgData name="Kwon, Da Hye" userId="S::dkwon1@uiowa.edu::06bf39ef-4e7e-4521-a44b-f2097b7c163a" providerId="AD" clId="Web-{77DF36A2-4211-6506-B0C6-7D149B9D4A22}" dt="2020-11-04T23:28:41.097" v="279"/>
          <ac:spMkLst>
            <pc:docMk/>
            <pc:sldMk cId="3968301366" sldId="267"/>
            <ac:spMk id="11" creationId="{4351DFE5-F63D-4BE0-BDA9-E3EB88F01AA5}"/>
          </ac:spMkLst>
        </pc:spChg>
        <pc:spChg chg="add del">
          <ac:chgData name="Kwon, Da Hye" userId="S::dkwon1@uiowa.edu::06bf39ef-4e7e-4521-a44b-f2097b7c163a" providerId="AD" clId="Web-{77DF36A2-4211-6506-B0C6-7D149B9D4A22}" dt="2020-11-04T23:14:10.024" v="243"/>
          <ac:spMkLst>
            <pc:docMk/>
            <pc:sldMk cId="3968301366" sldId="267"/>
            <ac:spMk id="14" creationId="{13722DD7-BA73-4776-93A3-94491FEF7260}"/>
          </ac:spMkLst>
        </pc:spChg>
        <pc:picChg chg="add del">
          <ac:chgData name="Kwon, Da Hye" userId="S::dkwon1@uiowa.edu::06bf39ef-4e7e-4521-a44b-f2097b7c163a" providerId="AD" clId="Web-{77DF36A2-4211-6506-B0C6-7D149B9D4A22}" dt="2020-11-04T23:14:10.024" v="243"/>
          <ac:picMkLst>
            <pc:docMk/>
            <pc:sldMk cId="3968301366" sldId="267"/>
            <ac:picMk id="7" creationId="{B680C078-6AB6-472D-8EE7-47E44C8470BB}"/>
          </ac:picMkLst>
        </pc:picChg>
        <pc:picChg chg="add del">
          <ac:chgData name="Kwon, Da Hye" userId="S::dkwon1@uiowa.edu::06bf39ef-4e7e-4521-a44b-f2097b7c163a" providerId="AD" clId="Web-{77DF36A2-4211-6506-B0C6-7D149B9D4A22}" dt="2020-11-04T23:28:41.097" v="279"/>
          <ac:picMkLst>
            <pc:docMk/>
            <pc:sldMk cId="3968301366" sldId="267"/>
            <ac:picMk id="9" creationId="{3AA16612-ACD2-4A16-8F2B-4514FD6BF28F}"/>
          </ac:picMkLst>
        </pc:picChg>
        <pc:picChg chg="add del">
          <ac:chgData name="Kwon, Da Hye" userId="S::dkwon1@uiowa.edu::06bf39ef-4e7e-4521-a44b-f2097b7c163a" providerId="AD" clId="Web-{77DF36A2-4211-6506-B0C6-7D149B9D4A22}" dt="2020-11-04T23:14:10.024" v="243"/>
          <ac:picMkLst>
            <pc:docMk/>
            <pc:sldMk cId="3968301366" sldId="267"/>
            <ac:picMk id="12" creationId="{7F487851-BFAF-46D8-A1ED-50CAD6E46F59}"/>
          </ac:picMkLst>
        </pc:picChg>
        <pc:picChg chg="add">
          <ac:chgData name="Kwon, Da Hye" userId="S::dkwon1@uiowa.edu::06bf39ef-4e7e-4521-a44b-f2097b7c163a" providerId="AD" clId="Web-{77DF36A2-4211-6506-B0C6-7D149B9D4A22}" dt="2020-11-04T23:28:41.097" v="279"/>
          <ac:picMkLst>
            <pc:docMk/>
            <pc:sldMk cId="3968301366" sldId="267"/>
            <ac:picMk id="16" creationId="{3AA16612-ACD2-4A16-8F2B-4514FD6BF28F}"/>
          </ac:picMkLst>
        </pc:picChg>
      </pc:sldChg>
    </pc:docChg>
  </pc:docChgLst>
  <pc:docChgLst>
    <pc:chgData name="Bosch, Sydney N" userId="S::sydneybosch@uiowa.edu::25a2c274-ae9c-4fb3-9c4b-e3d0b62b6b50" providerId="AD" clId="Web-{4CF1DA86-A94F-BBF9-C09B-D21C631E4A1C}"/>
    <pc:docChg chg="modSld">
      <pc:chgData name="Bosch, Sydney N" userId="S::sydneybosch@uiowa.edu::25a2c274-ae9c-4fb3-9c4b-e3d0b62b6b50" providerId="AD" clId="Web-{4CF1DA86-A94F-BBF9-C09B-D21C631E4A1C}" dt="2020-11-11T19:58:58.459" v="33" actId="20577"/>
      <pc:docMkLst>
        <pc:docMk/>
      </pc:docMkLst>
      <pc:sldChg chg="modSp">
        <pc:chgData name="Bosch, Sydney N" userId="S::sydneybosch@uiowa.edu::25a2c274-ae9c-4fb3-9c4b-e3d0b62b6b50" providerId="AD" clId="Web-{4CF1DA86-A94F-BBF9-C09B-D21C631E4A1C}" dt="2020-11-11T19:58:38.973" v="32" actId="20577"/>
        <pc:sldMkLst>
          <pc:docMk/>
          <pc:sldMk cId="2401373950" sldId="265"/>
        </pc:sldMkLst>
        <pc:spChg chg="mod">
          <ac:chgData name="Bosch, Sydney N" userId="S::sydneybosch@uiowa.edu::25a2c274-ae9c-4fb3-9c4b-e3d0b62b6b50" providerId="AD" clId="Web-{4CF1DA86-A94F-BBF9-C09B-D21C631E4A1C}" dt="2020-11-11T19:58:38.973" v="32" actId="20577"/>
          <ac:spMkLst>
            <pc:docMk/>
            <pc:sldMk cId="2401373950" sldId="265"/>
            <ac:spMk id="4" creationId="{7FDBD3C0-86D5-4541-B9C0-B879C1313BAA}"/>
          </ac:spMkLst>
        </pc:spChg>
      </pc:sldChg>
    </pc:docChg>
  </pc:docChgLst>
  <pc:docChgLst>
    <pc:chgData name="Bosch, Sydney N" userId="S::sydneybosch@uiowa.edu::25a2c274-ae9c-4fb3-9c4b-e3d0b62b6b50" providerId="AD" clId="Web-{8A1E0431-500B-29C8-CE8C-7479EDD9719B}"/>
    <pc:docChg chg="modSld">
      <pc:chgData name="Bosch, Sydney N" userId="S::sydneybosch@uiowa.edu::25a2c274-ae9c-4fb3-9c4b-e3d0b62b6b50" providerId="AD" clId="Web-{8A1E0431-500B-29C8-CE8C-7479EDD9719B}" dt="2020-11-11T06:17:00.489" v="2" actId="20577"/>
      <pc:docMkLst>
        <pc:docMk/>
      </pc:docMkLst>
      <pc:sldChg chg="modSp">
        <pc:chgData name="Bosch, Sydney N" userId="S::sydneybosch@uiowa.edu::25a2c274-ae9c-4fb3-9c4b-e3d0b62b6b50" providerId="AD" clId="Web-{8A1E0431-500B-29C8-CE8C-7479EDD9719B}" dt="2020-11-11T06:17:00.411" v="0" actId="20577"/>
        <pc:sldMkLst>
          <pc:docMk/>
          <pc:sldMk cId="2401373950" sldId="265"/>
        </pc:sldMkLst>
        <pc:spChg chg="mod">
          <ac:chgData name="Bosch, Sydney N" userId="S::sydneybosch@uiowa.edu::25a2c274-ae9c-4fb3-9c4b-e3d0b62b6b50" providerId="AD" clId="Web-{8A1E0431-500B-29C8-CE8C-7479EDD9719B}" dt="2020-11-11T06:17:00.411" v="0" actId="20577"/>
          <ac:spMkLst>
            <pc:docMk/>
            <pc:sldMk cId="2401373950" sldId="265"/>
            <ac:spMk id="4" creationId="{7FDBD3C0-86D5-4541-B9C0-B879C1313BAA}"/>
          </ac:spMkLst>
        </pc:spChg>
      </pc:sldChg>
    </pc:docChg>
  </pc:docChgLst>
  <pc:docChgLst>
    <pc:chgData name="Bosch, Sydney N" userId="S::sydneybosch@uiowa.edu::25a2c274-ae9c-4fb3-9c4b-e3d0b62b6b50" providerId="AD" clId="Web-{813B62F6-C1CB-416D-CB46-FA1AB45BD49D}"/>
    <pc:docChg chg="delSld">
      <pc:chgData name="Bosch, Sydney N" userId="S::sydneybosch@uiowa.edu::25a2c274-ae9c-4fb3-9c4b-e3d0b62b6b50" providerId="AD" clId="Web-{813B62F6-C1CB-416D-CB46-FA1AB45BD49D}" dt="2020-11-05T20:50:00.343" v="0"/>
      <pc:docMkLst>
        <pc:docMk/>
      </pc:docMkLst>
      <pc:sldChg chg="del">
        <pc:chgData name="Bosch, Sydney N" userId="S::sydneybosch@uiowa.edu::25a2c274-ae9c-4fb3-9c4b-e3d0b62b6b50" providerId="AD" clId="Web-{813B62F6-C1CB-416D-CB46-FA1AB45BD49D}" dt="2020-11-05T20:50:00.343" v="0"/>
        <pc:sldMkLst>
          <pc:docMk/>
          <pc:sldMk cId="3180108445" sldId="268"/>
        </pc:sldMkLst>
      </pc:sldChg>
    </pc:docChg>
  </pc:docChgLst>
  <pc:docChgLst>
    <pc:chgData name="Arnold, Brookelyn A" userId="S::broarnold@uiowa.edu::0e26b2ec-c362-4285-85f0-9583421399b7" providerId="AD" clId="Web-{6756B461-3023-A7E4-DA4E-E76F4BBE1336}"/>
    <pc:docChg chg="modSld">
      <pc:chgData name="Arnold, Brookelyn A" userId="S::broarnold@uiowa.edu::0e26b2ec-c362-4285-85f0-9583421399b7" providerId="AD" clId="Web-{6756B461-3023-A7E4-DA4E-E76F4BBE1336}" dt="2020-11-11T19:27:49.385" v="3372" actId="1076"/>
      <pc:docMkLst>
        <pc:docMk/>
      </pc:docMkLst>
      <pc:sldChg chg="modSp">
        <pc:chgData name="Arnold, Brookelyn A" userId="S::broarnold@uiowa.edu::0e26b2ec-c362-4285-85f0-9583421399b7" providerId="AD" clId="Web-{6756B461-3023-A7E4-DA4E-E76F4BBE1336}" dt="2020-11-09T21:25:44.811" v="2740" actId="20577"/>
        <pc:sldMkLst>
          <pc:docMk/>
          <pc:sldMk cId="3939237325" sldId="257"/>
        </pc:sldMkLst>
        <pc:spChg chg="mod">
          <ac:chgData name="Arnold, Brookelyn A" userId="S::broarnold@uiowa.edu::0e26b2ec-c362-4285-85f0-9583421399b7" providerId="AD" clId="Web-{6756B461-3023-A7E4-DA4E-E76F4BBE1336}" dt="2020-11-09T21:25:44.811" v="2740" actId="20577"/>
          <ac:spMkLst>
            <pc:docMk/>
            <pc:sldMk cId="3939237325" sldId="257"/>
            <ac:spMk id="3" creationId="{493214D3-5308-4372-AACE-D4A563B03942}"/>
          </ac:spMkLst>
        </pc:spChg>
      </pc:sldChg>
      <pc:sldChg chg="modSp">
        <pc:chgData name="Arnold, Brookelyn A" userId="S::broarnold@uiowa.edu::0e26b2ec-c362-4285-85f0-9583421399b7" providerId="AD" clId="Web-{6756B461-3023-A7E4-DA4E-E76F4BBE1336}" dt="2020-11-11T19:25:17.443" v="3368" actId="1076"/>
        <pc:sldMkLst>
          <pc:docMk/>
          <pc:sldMk cId="3695462570" sldId="259"/>
        </pc:sldMkLst>
        <pc:spChg chg="mod">
          <ac:chgData name="Arnold, Brookelyn A" userId="S::broarnold@uiowa.edu::0e26b2ec-c362-4285-85f0-9583421399b7" providerId="AD" clId="Web-{6756B461-3023-A7E4-DA4E-E76F4BBE1336}" dt="2020-11-11T19:25:15.287" v="3367" actId="14100"/>
          <ac:spMkLst>
            <pc:docMk/>
            <pc:sldMk cId="3695462570" sldId="259"/>
            <ac:spMk id="12" creationId="{76CB7D39-79EC-CB48-BB8F-E4E07EC81D12}"/>
          </ac:spMkLst>
        </pc:spChg>
        <pc:picChg chg="mod">
          <ac:chgData name="Arnold, Brookelyn A" userId="S::broarnold@uiowa.edu::0e26b2ec-c362-4285-85f0-9583421399b7" providerId="AD" clId="Web-{6756B461-3023-A7E4-DA4E-E76F4BBE1336}" dt="2020-11-11T19:25:17.443" v="3368" actId="1076"/>
          <ac:picMkLst>
            <pc:docMk/>
            <pc:sldMk cId="3695462570" sldId="259"/>
            <ac:picMk id="5" creationId="{C73F11A9-7983-CC40-902C-D97873AC7546}"/>
          </ac:picMkLst>
        </pc:picChg>
      </pc:sldChg>
      <pc:sldChg chg="delSp modSp">
        <pc:chgData name="Arnold, Brookelyn A" userId="S::broarnold@uiowa.edu::0e26b2ec-c362-4285-85f0-9583421399b7" providerId="AD" clId="Web-{6756B461-3023-A7E4-DA4E-E76F4BBE1336}" dt="2020-11-11T19:25:38.663" v="3371" actId="14100"/>
        <pc:sldMkLst>
          <pc:docMk/>
          <pc:sldMk cId="1761401789" sldId="260"/>
        </pc:sldMkLst>
        <pc:spChg chg="mod">
          <ac:chgData name="Arnold, Brookelyn A" userId="S::broarnold@uiowa.edu::0e26b2ec-c362-4285-85f0-9583421399b7" providerId="AD" clId="Web-{6756B461-3023-A7E4-DA4E-E76F4BBE1336}" dt="2020-11-11T19:25:38.663" v="3371" actId="14100"/>
          <ac:spMkLst>
            <pc:docMk/>
            <pc:sldMk cId="1761401789" sldId="260"/>
            <ac:spMk id="6" creationId="{AE44EB17-80EF-43EA-8E9B-1B500AAED56D}"/>
          </ac:spMkLst>
        </pc:spChg>
        <pc:spChg chg="del">
          <ac:chgData name="Arnold, Brookelyn A" userId="S::broarnold@uiowa.edu::0e26b2ec-c362-4285-85f0-9583421399b7" providerId="AD" clId="Web-{6756B461-3023-A7E4-DA4E-E76F4BBE1336}" dt="2020-11-09T20:47:07.843" v="1281"/>
          <ac:spMkLst>
            <pc:docMk/>
            <pc:sldMk cId="1761401789" sldId="260"/>
            <ac:spMk id="8" creationId="{060CC825-D28E-0843-9B2F-D70CBCA5BA65}"/>
          </ac:spMkLst>
        </pc:spChg>
        <pc:picChg chg="mod">
          <ac:chgData name="Arnold, Brookelyn A" userId="S::broarnold@uiowa.edu::0e26b2ec-c362-4285-85f0-9583421399b7" providerId="AD" clId="Web-{6756B461-3023-A7E4-DA4E-E76F4BBE1336}" dt="2020-11-11T19:25:28.990" v="3370" actId="1076"/>
          <ac:picMkLst>
            <pc:docMk/>
            <pc:sldMk cId="1761401789" sldId="260"/>
            <ac:picMk id="8" creationId="{669022E9-F29C-0F4F-9C9E-6B2CBAF684FD}"/>
          </ac:picMkLst>
        </pc:picChg>
      </pc:sldChg>
      <pc:sldChg chg="addSp delSp modSp">
        <pc:chgData name="Arnold, Brookelyn A" userId="S::broarnold@uiowa.edu::0e26b2ec-c362-4285-85f0-9583421399b7" providerId="AD" clId="Web-{6756B461-3023-A7E4-DA4E-E76F4BBE1336}" dt="2020-11-11T18:45:06.621" v="3160" actId="20577"/>
        <pc:sldMkLst>
          <pc:docMk/>
          <pc:sldMk cId="4196924694" sldId="261"/>
        </pc:sldMkLst>
        <pc:spChg chg="mod">
          <ac:chgData name="Arnold, Brookelyn A" userId="S::broarnold@uiowa.edu::0e26b2ec-c362-4285-85f0-9583421399b7" providerId="AD" clId="Web-{6756B461-3023-A7E4-DA4E-E76F4BBE1336}" dt="2020-11-11T18:45:06.621" v="3160" actId="20577"/>
          <ac:spMkLst>
            <pc:docMk/>
            <pc:sldMk cId="4196924694" sldId="261"/>
            <ac:spMk id="5" creationId="{3D7F6231-2491-4B40-93A7-659583C65B98}"/>
          </ac:spMkLst>
        </pc:spChg>
        <pc:spChg chg="add del mod">
          <ac:chgData name="Arnold, Brookelyn A" userId="S::broarnold@uiowa.edu::0e26b2ec-c362-4285-85f0-9583421399b7" providerId="AD" clId="Web-{6756B461-3023-A7E4-DA4E-E76F4BBE1336}" dt="2020-11-09T21:22:33.806" v="2718"/>
          <ac:spMkLst>
            <pc:docMk/>
            <pc:sldMk cId="4196924694" sldId="261"/>
            <ac:spMk id="6" creationId="{7729DEFE-1F1A-4CDA-9255-0166230D49B1}"/>
          </ac:spMkLst>
        </pc:spChg>
        <pc:picChg chg="del">
          <ac:chgData name="Arnold, Brookelyn A" userId="S::broarnold@uiowa.edu::0e26b2ec-c362-4285-85f0-9583421399b7" providerId="AD" clId="Web-{6756B461-3023-A7E4-DA4E-E76F4BBE1336}" dt="2020-11-09T21:22:27.415" v="2717"/>
          <ac:picMkLst>
            <pc:docMk/>
            <pc:sldMk cId="4196924694" sldId="261"/>
            <ac:picMk id="4" creationId="{887FC5C7-2F9A-4E05-8679-C18993C68ED1}"/>
          </ac:picMkLst>
        </pc:picChg>
        <pc:picChg chg="add mod">
          <ac:chgData name="Arnold, Brookelyn A" userId="S::broarnold@uiowa.edu::0e26b2ec-c362-4285-85f0-9583421399b7" providerId="AD" clId="Web-{6756B461-3023-A7E4-DA4E-E76F4BBE1336}" dt="2020-11-09T21:22:41.572" v="2721" actId="14100"/>
          <ac:picMkLst>
            <pc:docMk/>
            <pc:sldMk cId="4196924694" sldId="261"/>
            <ac:picMk id="7" creationId="{0F651438-DB4E-42DC-8DE9-505EC23ECC57}"/>
          </ac:picMkLst>
        </pc:picChg>
      </pc:sldChg>
      <pc:sldChg chg="addSp delSp modSp">
        <pc:chgData name="Arnold, Brookelyn A" userId="S::broarnold@uiowa.edu::0e26b2ec-c362-4285-85f0-9583421399b7" providerId="AD" clId="Web-{6756B461-3023-A7E4-DA4E-E76F4BBE1336}" dt="2020-11-11T19:22:03.422" v="3366" actId="1076"/>
        <pc:sldMkLst>
          <pc:docMk/>
          <pc:sldMk cId="2496968688" sldId="262"/>
        </pc:sldMkLst>
        <pc:spChg chg="add del mod">
          <ac:chgData name="Arnold, Brookelyn A" userId="S::broarnold@uiowa.edu::0e26b2ec-c362-4285-85f0-9583421399b7" providerId="AD" clId="Web-{6756B461-3023-A7E4-DA4E-E76F4BBE1336}" dt="2020-11-09T21:02:32.477" v="1504"/>
          <ac:spMkLst>
            <pc:docMk/>
            <pc:sldMk cId="2496968688" sldId="262"/>
            <ac:spMk id="5" creationId="{50F1E208-92C8-4BCB-B485-01BBE98A3C44}"/>
          </ac:spMkLst>
        </pc:spChg>
        <pc:spChg chg="mod">
          <ac:chgData name="Arnold, Brookelyn A" userId="S::broarnold@uiowa.edu::0e26b2ec-c362-4285-85f0-9583421399b7" providerId="AD" clId="Web-{6756B461-3023-A7E4-DA4E-E76F4BBE1336}" dt="2020-11-11T19:22:03.422" v="3366" actId="1076"/>
          <ac:spMkLst>
            <pc:docMk/>
            <pc:sldMk cId="2496968688" sldId="262"/>
            <ac:spMk id="8" creationId="{1B8F73C3-0491-4A1C-87C7-2674A640A80B}"/>
          </ac:spMkLst>
        </pc:spChg>
        <pc:picChg chg="add del mod">
          <ac:chgData name="Arnold, Brookelyn A" userId="S::broarnold@uiowa.edu::0e26b2ec-c362-4285-85f0-9583421399b7" providerId="AD" clId="Web-{6756B461-3023-A7E4-DA4E-E76F4BBE1336}" dt="2020-11-09T21:47:00.610" v="2765"/>
          <ac:picMkLst>
            <pc:docMk/>
            <pc:sldMk cId="2496968688" sldId="262"/>
            <ac:picMk id="3" creationId="{DC40C3F2-00DB-48C7-A8A4-9615D2EAFE61}"/>
          </ac:picMkLst>
        </pc:picChg>
        <pc:picChg chg="add mod">
          <ac:chgData name="Arnold, Brookelyn A" userId="S::broarnold@uiowa.edu::0e26b2ec-c362-4285-85f0-9583421399b7" providerId="AD" clId="Web-{6756B461-3023-A7E4-DA4E-E76F4BBE1336}" dt="2020-11-09T21:47:13.407" v="2769" actId="14100"/>
          <ac:picMkLst>
            <pc:docMk/>
            <pc:sldMk cId="2496968688" sldId="262"/>
            <ac:picMk id="6" creationId="{9A5B83C0-0417-4989-9DBE-B303E27B96C4}"/>
          </ac:picMkLst>
        </pc:picChg>
        <pc:picChg chg="del">
          <ac:chgData name="Arnold, Brookelyn A" userId="S::broarnold@uiowa.edu::0e26b2ec-c362-4285-85f0-9583421399b7" providerId="AD" clId="Web-{6756B461-3023-A7E4-DA4E-E76F4BBE1336}" dt="2020-11-09T21:02:28.321" v="1503"/>
          <ac:picMkLst>
            <pc:docMk/>
            <pc:sldMk cId="2496968688" sldId="262"/>
            <ac:picMk id="7" creationId="{133696C1-F679-49E3-9FEA-453DBDC50E1E}"/>
          </ac:picMkLst>
        </pc:picChg>
      </pc:sldChg>
      <pc:sldChg chg="addSp delSp modSp">
        <pc:chgData name="Arnold, Brookelyn A" userId="S::broarnold@uiowa.edu::0e26b2ec-c362-4285-85f0-9583421399b7" providerId="AD" clId="Web-{6756B461-3023-A7E4-DA4E-E76F4BBE1336}" dt="2020-11-11T18:55:26.405" v="3284" actId="1076"/>
        <pc:sldMkLst>
          <pc:docMk/>
          <pc:sldMk cId="3976444115" sldId="263"/>
        </pc:sldMkLst>
        <pc:spChg chg="mod">
          <ac:chgData name="Arnold, Brookelyn A" userId="S::broarnold@uiowa.edu::0e26b2ec-c362-4285-85f0-9583421399b7" providerId="AD" clId="Web-{6756B461-3023-A7E4-DA4E-E76F4BBE1336}" dt="2020-11-09T20:43:07.415" v="1139" actId="20577"/>
          <ac:spMkLst>
            <pc:docMk/>
            <pc:sldMk cId="3976444115" sldId="263"/>
            <ac:spMk id="2" creationId="{F2BFCACA-951D-44CB-92FF-96AB4E5EC946}"/>
          </ac:spMkLst>
        </pc:spChg>
        <pc:spChg chg="mod">
          <ac:chgData name="Arnold, Brookelyn A" userId="S::broarnold@uiowa.edu::0e26b2ec-c362-4285-85f0-9583421399b7" providerId="AD" clId="Web-{6756B461-3023-A7E4-DA4E-E76F4BBE1336}" dt="2020-11-11T18:42:02.771" v="3097" actId="14100"/>
          <ac:spMkLst>
            <pc:docMk/>
            <pc:sldMk cId="3976444115" sldId="263"/>
            <ac:spMk id="5" creationId="{15393904-79F7-456A-9A03-ACBD2623D0EF}"/>
          </ac:spMkLst>
        </pc:spChg>
        <pc:spChg chg="add del mod">
          <ac:chgData name="Arnold, Brookelyn A" userId="S::broarnold@uiowa.edu::0e26b2ec-c362-4285-85f0-9583421399b7" providerId="AD" clId="Web-{6756B461-3023-A7E4-DA4E-E76F4BBE1336}" dt="2020-11-11T18:55:18.608" v="3281"/>
          <ac:spMkLst>
            <pc:docMk/>
            <pc:sldMk cId="3976444115" sldId="263"/>
            <ac:spMk id="7" creationId="{78E03F9F-A8E4-4CF6-B5AE-8C60806E1E93}"/>
          </ac:spMkLst>
        </pc:spChg>
        <pc:picChg chg="del mod">
          <ac:chgData name="Arnold, Brookelyn A" userId="S::broarnold@uiowa.edu::0e26b2ec-c362-4285-85f0-9583421399b7" providerId="AD" clId="Web-{6756B461-3023-A7E4-DA4E-E76F4BBE1336}" dt="2020-11-11T18:55:16.764" v="3280"/>
          <ac:picMkLst>
            <pc:docMk/>
            <pc:sldMk cId="3976444115" sldId="263"/>
            <ac:picMk id="4" creationId="{3D2D3E95-139F-4A31-8F0C-20C30AEF80D4}"/>
          </ac:picMkLst>
        </pc:picChg>
        <pc:picChg chg="add mod ord">
          <ac:chgData name="Arnold, Brookelyn A" userId="S::broarnold@uiowa.edu::0e26b2ec-c362-4285-85f0-9583421399b7" providerId="AD" clId="Web-{6756B461-3023-A7E4-DA4E-E76F4BBE1336}" dt="2020-11-11T18:55:26.405" v="3284" actId="1076"/>
          <ac:picMkLst>
            <pc:docMk/>
            <pc:sldMk cId="3976444115" sldId="263"/>
            <ac:picMk id="8" creationId="{622972EF-57D2-4047-BFC0-1AF751B66844}"/>
          </ac:picMkLst>
        </pc:picChg>
      </pc:sldChg>
      <pc:sldChg chg="modSp">
        <pc:chgData name="Arnold, Brookelyn A" userId="S::broarnold@uiowa.edu::0e26b2ec-c362-4285-85f0-9583421399b7" providerId="AD" clId="Web-{6756B461-3023-A7E4-DA4E-E76F4BBE1336}" dt="2020-11-11T18:47:24.437" v="3224" actId="1076"/>
        <pc:sldMkLst>
          <pc:docMk/>
          <pc:sldMk cId="1942720312" sldId="264"/>
        </pc:sldMkLst>
        <pc:spChg chg="mod">
          <ac:chgData name="Arnold, Brookelyn A" userId="S::broarnold@uiowa.edu::0e26b2ec-c362-4285-85f0-9583421399b7" providerId="AD" clId="Web-{6756B461-3023-A7E4-DA4E-E76F4BBE1336}" dt="2020-11-11T18:47:24.437" v="3224" actId="1076"/>
          <ac:spMkLst>
            <pc:docMk/>
            <pc:sldMk cId="1942720312" sldId="264"/>
            <ac:spMk id="4" creationId="{1E9A4E4D-9BAD-4D7E-813C-25E7F103CBC8}"/>
          </ac:spMkLst>
        </pc:spChg>
      </pc:sldChg>
      <pc:sldChg chg="modSp">
        <pc:chgData name="Arnold, Brookelyn A" userId="S::broarnold@uiowa.edu::0e26b2ec-c362-4285-85f0-9583421399b7" providerId="AD" clId="Web-{6756B461-3023-A7E4-DA4E-E76F4BBE1336}" dt="2020-11-11T19:27:49.385" v="3372" actId="1076"/>
        <pc:sldMkLst>
          <pc:docMk/>
          <pc:sldMk cId="2401373950" sldId="265"/>
        </pc:sldMkLst>
        <pc:spChg chg="mod">
          <ac:chgData name="Arnold, Brookelyn A" userId="S::broarnold@uiowa.edu::0e26b2ec-c362-4285-85f0-9583421399b7" providerId="AD" clId="Web-{6756B461-3023-A7E4-DA4E-E76F4BBE1336}" dt="2020-11-11T19:27:49.385" v="3372" actId="1076"/>
          <ac:spMkLst>
            <pc:docMk/>
            <pc:sldMk cId="2401373950" sldId="265"/>
            <ac:spMk id="4" creationId="{7FDBD3C0-86D5-4541-B9C0-B879C1313BAA}"/>
          </ac:spMkLst>
        </pc:spChg>
      </pc:sldChg>
      <pc:sldChg chg="addSp delSp modSp">
        <pc:chgData name="Arnold, Brookelyn A" userId="S::broarnold@uiowa.edu::0e26b2ec-c362-4285-85f0-9583421399b7" providerId="AD" clId="Web-{6756B461-3023-A7E4-DA4E-E76F4BBE1336}" dt="2020-11-11T18:41:32.099" v="3088" actId="20577"/>
        <pc:sldMkLst>
          <pc:docMk/>
          <pc:sldMk cId="3244783779" sldId="266"/>
        </pc:sldMkLst>
        <pc:spChg chg="mod">
          <ac:chgData name="Arnold, Brookelyn A" userId="S::broarnold@uiowa.edu::0e26b2ec-c362-4285-85f0-9583421399b7" providerId="AD" clId="Web-{6756B461-3023-A7E4-DA4E-E76F4BBE1336}" dt="2020-11-09T20:43:24.696" v="1142" actId="20577"/>
          <ac:spMkLst>
            <pc:docMk/>
            <pc:sldMk cId="3244783779" sldId="266"/>
            <ac:spMk id="2" creationId="{AC7B729C-49DC-4A67-88FE-3A56F805AFA9}"/>
          </ac:spMkLst>
        </pc:spChg>
        <pc:spChg chg="mod">
          <ac:chgData name="Arnold, Brookelyn A" userId="S::broarnold@uiowa.edu::0e26b2ec-c362-4285-85f0-9583421399b7" providerId="AD" clId="Web-{6756B461-3023-A7E4-DA4E-E76F4BBE1336}" dt="2020-11-11T18:36:59.325" v="2823" actId="20577"/>
          <ac:spMkLst>
            <pc:docMk/>
            <pc:sldMk cId="3244783779" sldId="266"/>
            <ac:spMk id="3" creationId="{375DC2C2-DECD-49CB-B22E-848E7D96E8D8}"/>
          </ac:spMkLst>
        </pc:spChg>
        <pc:spChg chg="mod">
          <ac:chgData name="Arnold, Brookelyn A" userId="S::broarnold@uiowa.edu::0e26b2ec-c362-4285-85f0-9583421399b7" providerId="AD" clId="Web-{6756B461-3023-A7E4-DA4E-E76F4BBE1336}" dt="2020-11-11T18:41:32.099" v="3088" actId="20577"/>
          <ac:spMkLst>
            <pc:docMk/>
            <pc:sldMk cId="3244783779" sldId="266"/>
            <ac:spMk id="5" creationId="{5F2D2CBC-FEAD-45A7-8933-AE0A82CD8935}"/>
          </ac:spMkLst>
        </pc:spChg>
        <pc:picChg chg="del">
          <ac:chgData name="Arnold, Brookelyn A" userId="S::broarnold@uiowa.edu::0e26b2ec-c362-4285-85f0-9583421399b7" providerId="AD" clId="Web-{6756B461-3023-A7E4-DA4E-E76F4BBE1336}" dt="2020-11-11T18:36:37.168" v="2815"/>
          <ac:picMkLst>
            <pc:docMk/>
            <pc:sldMk cId="3244783779" sldId="266"/>
            <ac:picMk id="4" creationId="{5CE9D20E-14FC-4C3C-A970-8F9D25616ADA}"/>
          </ac:picMkLst>
        </pc:picChg>
        <pc:picChg chg="add mod">
          <ac:chgData name="Arnold, Brookelyn A" userId="S::broarnold@uiowa.edu::0e26b2ec-c362-4285-85f0-9583421399b7" providerId="AD" clId="Web-{6756B461-3023-A7E4-DA4E-E76F4BBE1336}" dt="2020-11-11T18:36:53.747" v="2820" actId="1076"/>
          <ac:picMkLst>
            <pc:docMk/>
            <pc:sldMk cId="3244783779" sldId="266"/>
            <ac:picMk id="6" creationId="{D5A30FD1-FC59-425D-B630-96EBB2BB4245}"/>
          </ac:picMkLst>
        </pc:picChg>
      </pc:sldChg>
      <pc:sldChg chg="addSp delSp modSp mod setBg">
        <pc:chgData name="Arnold, Brookelyn A" userId="S::broarnold@uiowa.edu::0e26b2ec-c362-4285-85f0-9583421399b7" providerId="AD" clId="Web-{6756B461-3023-A7E4-DA4E-E76F4BBE1336}" dt="2020-11-09T21:26:08.811" v="2762" actId="20577"/>
        <pc:sldMkLst>
          <pc:docMk/>
          <pc:sldMk cId="1353901336" sldId="267"/>
        </pc:sldMkLst>
        <pc:spChg chg="mod">
          <ac:chgData name="Arnold, Brookelyn A" userId="S::broarnold@uiowa.edu::0e26b2ec-c362-4285-85f0-9583421399b7" providerId="AD" clId="Web-{6756B461-3023-A7E4-DA4E-E76F4BBE1336}" dt="2020-11-09T21:08:47.471" v="1844"/>
          <ac:spMkLst>
            <pc:docMk/>
            <pc:sldMk cId="1353901336" sldId="267"/>
            <ac:spMk id="2" creationId="{A7DE2BC8-6B77-4642-A190-26789D863339}"/>
          </ac:spMkLst>
        </pc:spChg>
        <pc:spChg chg="add del mod">
          <ac:chgData name="Arnold, Brookelyn A" userId="S::broarnold@uiowa.edu::0e26b2ec-c362-4285-85f0-9583421399b7" providerId="AD" clId="Web-{6756B461-3023-A7E4-DA4E-E76F4BBE1336}" dt="2020-11-09T21:13:53.089" v="2608"/>
          <ac:spMkLst>
            <pc:docMk/>
            <pc:sldMk cId="1353901336" sldId="267"/>
            <ac:spMk id="3" creationId="{5FA1B441-9887-4946-A578-D528FA1DF23B}"/>
          </ac:spMkLst>
        </pc:spChg>
        <pc:spChg chg="add mod">
          <ac:chgData name="Arnold, Brookelyn A" userId="S::broarnold@uiowa.edu::0e26b2ec-c362-4285-85f0-9583421399b7" providerId="AD" clId="Web-{6756B461-3023-A7E4-DA4E-E76F4BBE1336}" dt="2020-11-09T21:26:08.811" v="2762" actId="20577"/>
          <ac:spMkLst>
            <pc:docMk/>
            <pc:sldMk cId="1353901336" sldId="267"/>
            <ac:spMk id="4" creationId="{ECA63500-B7CC-4554-812C-8C0EDD9E2D53}"/>
          </ac:spMkLst>
        </pc:spChg>
        <pc:spChg chg="add">
          <ac:chgData name="Arnold, Brookelyn A" userId="S::broarnold@uiowa.edu::0e26b2ec-c362-4285-85f0-9583421399b7" providerId="AD" clId="Web-{6756B461-3023-A7E4-DA4E-E76F4BBE1336}" dt="2020-11-09T21:08:47.471" v="1844"/>
          <ac:spMkLst>
            <pc:docMk/>
            <pc:sldMk cId="1353901336" sldId="267"/>
            <ac:spMk id="8" creationId="{3B854194-185D-494D-905C-7C7CB2E30F6E}"/>
          </ac:spMkLst>
        </pc:spChg>
        <pc:spChg chg="add">
          <ac:chgData name="Arnold, Brookelyn A" userId="S::broarnold@uiowa.edu::0e26b2ec-c362-4285-85f0-9583421399b7" providerId="AD" clId="Web-{6756B461-3023-A7E4-DA4E-E76F4BBE1336}" dt="2020-11-09T21:08:47.471" v="1844"/>
          <ac:spMkLst>
            <pc:docMk/>
            <pc:sldMk cId="1353901336" sldId="267"/>
            <ac:spMk id="10" creationId="{B4F5FA0D-0104-4987-8241-EFF7C85B88DE}"/>
          </ac:spMkLst>
        </pc:spChg>
        <pc:picChg chg="add">
          <ac:chgData name="Arnold, Brookelyn A" userId="S::broarnold@uiowa.edu::0e26b2ec-c362-4285-85f0-9583421399b7" providerId="AD" clId="Web-{6756B461-3023-A7E4-DA4E-E76F4BBE1336}" dt="2020-11-09T21:08:47.471" v="1844"/>
          <ac:picMkLst>
            <pc:docMk/>
            <pc:sldMk cId="1353901336" sldId="267"/>
            <ac:picMk id="12" creationId="{2897127E-6CEF-446C-BE87-93B7C46E49D1}"/>
          </ac:picMkLst>
        </pc:picChg>
      </pc:sldChg>
    </pc:docChg>
  </pc:docChgLst>
  <pc:docChgLst>
    <pc:chgData name="Kam, Munju" userId="S::kmunju@uiowa.edu::dccf2214-ceba-43cf-bd47-85071eaddb1e" providerId="AD" clId="Web-{7D298B5F-1565-AEAB-550E-90A28E043059}"/>
    <pc:docChg chg="modSld">
      <pc:chgData name="Kam, Munju" userId="S::kmunju@uiowa.edu::dccf2214-ceba-43cf-bd47-85071eaddb1e" providerId="AD" clId="Web-{7D298B5F-1565-AEAB-550E-90A28E043059}" dt="2020-11-20T02:41:53.820" v="116" actId="1076"/>
      <pc:docMkLst>
        <pc:docMk/>
      </pc:docMkLst>
      <pc:sldChg chg="addSp modSp">
        <pc:chgData name="Kam, Munju" userId="S::kmunju@uiowa.edu::dccf2214-ceba-43cf-bd47-85071eaddb1e" providerId="AD" clId="Web-{7D298B5F-1565-AEAB-550E-90A28E043059}" dt="2020-11-20T02:41:31.508" v="114" actId="1076"/>
        <pc:sldMkLst>
          <pc:docMk/>
          <pc:sldMk cId="3695462570" sldId="259"/>
        </pc:sldMkLst>
        <pc:spChg chg="mod">
          <ac:chgData name="Kam, Munju" userId="S::kmunju@uiowa.edu::dccf2214-ceba-43cf-bd47-85071eaddb1e" providerId="AD" clId="Web-{7D298B5F-1565-AEAB-550E-90A28E043059}" dt="2020-11-20T02:28:03.642" v="2" actId="20577"/>
          <ac:spMkLst>
            <pc:docMk/>
            <pc:sldMk cId="3695462570" sldId="259"/>
            <ac:spMk id="12" creationId="{76CB7D39-79EC-CB48-BB8F-E4E07EC81D12}"/>
          </ac:spMkLst>
        </pc:spChg>
        <pc:picChg chg="add mod">
          <ac:chgData name="Kam, Munju" userId="S::kmunju@uiowa.edu::dccf2214-ceba-43cf-bd47-85071eaddb1e" providerId="AD" clId="Web-{7D298B5F-1565-AEAB-550E-90A28E043059}" dt="2020-11-20T02:41:31.508" v="114" actId="1076"/>
          <ac:picMkLst>
            <pc:docMk/>
            <pc:sldMk cId="3695462570" sldId="259"/>
            <ac:picMk id="2" creationId="{B1DCAE2F-614A-477E-B883-35B74B117FD4}"/>
          </ac:picMkLst>
        </pc:picChg>
        <pc:picChg chg="mod">
          <ac:chgData name="Kam, Munju" userId="S::kmunju@uiowa.edu::dccf2214-ceba-43cf-bd47-85071eaddb1e" providerId="AD" clId="Web-{7D298B5F-1565-AEAB-550E-90A28E043059}" dt="2020-11-20T02:32:45.998" v="56" actId="14100"/>
          <ac:picMkLst>
            <pc:docMk/>
            <pc:sldMk cId="3695462570" sldId="259"/>
            <ac:picMk id="5" creationId="{C73F11A9-7983-CC40-902C-D97873AC7546}"/>
          </ac:picMkLst>
        </pc:picChg>
      </pc:sldChg>
      <pc:sldChg chg="addSp modSp">
        <pc:chgData name="Kam, Munju" userId="S::kmunju@uiowa.edu::dccf2214-ceba-43cf-bd47-85071eaddb1e" providerId="AD" clId="Web-{7D298B5F-1565-AEAB-550E-90A28E043059}" dt="2020-11-20T02:41:37.180" v="115" actId="1076"/>
        <pc:sldMkLst>
          <pc:docMk/>
          <pc:sldMk cId="1761401789" sldId="260"/>
        </pc:sldMkLst>
        <pc:spChg chg="mod">
          <ac:chgData name="Kam, Munju" userId="S::kmunju@uiowa.edu::dccf2214-ceba-43cf-bd47-85071eaddb1e" providerId="AD" clId="Web-{7D298B5F-1565-AEAB-550E-90A28E043059}" dt="2020-11-20T02:29:02.626" v="16" actId="20577"/>
          <ac:spMkLst>
            <pc:docMk/>
            <pc:sldMk cId="1761401789" sldId="260"/>
            <ac:spMk id="6" creationId="{AE44EB17-80EF-43EA-8E9B-1B500AAED56D}"/>
          </ac:spMkLst>
        </pc:spChg>
        <pc:picChg chg="add mod">
          <ac:chgData name="Kam, Munju" userId="S::kmunju@uiowa.edu::dccf2214-ceba-43cf-bd47-85071eaddb1e" providerId="AD" clId="Web-{7D298B5F-1565-AEAB-550E-90A28E043059}" dt="2020-11-20T02:41:37.180" v="115" actId="1076"/>
          <ac:picMkLst>
            <pc:docMk/>
            <pc:sldMk cId="1761401789" sldId="260"/>
            <ac:picMk id="2" creationId="{1C74F456-5C09-4366-87D2-1B070FED8DEE}"/>
          </ac:picMkLst>
        </pc:picChg>
        <pc:picChg chg="mod">
          <ac:chgData name="Kam, Munju" userId="S::kmunju@uiowa.edu::dccf2214-ceba-43cf-bd47-85071eaddb1e" providerId="AD" clId="Web-{7D298B5F-1565-AEAB-550E-90A28E043059}" dt="2020-11-20T02:32:39.233" v="54" actId="14100"/>
          <ac:picMkLst>
            <pc:docMk/>
            <pc:sldMk cId="1761401789" sldId="260"/>
            <ac:picMk id="8" creationId="{669022E9-F29C-0F4F-9C9E-6B2CBAF684FD}"/>
          </ac:picMkLst>
        </pc:picChg>
      </pc:sldChg>
      <pc:sldChg chg="addSp delSp modSp">
        <pc:chgData name="Kam, Munju" userId="S::kmunju@uiowa.edu::dccf2214-ceba-43cf-bd47-85071eaddb1e" providerId="AD" clId="Web-{7D298B5F-1565-AEAB-550E-90A28E043059}" dt="2020-11-20T02:32:31.186" v="53" actId="14100"/>
        <pc:sldMkLst>
          <pc:docMk/>
          <pc:sldMk cId="4196924694" sldId="261"/>
        </pc:sldMkLst>
        <pc:spChg chg="mod">
          <ac:chgData name="Kam, Munju" userId="S::kmunju@uiowa.edu::dccf2214-ceba-43cf-bd47-85071eaddb1e" providerId="AD" clId="Web-{7D298B5F-1565-AEAB-550E-90A28E043059}" dt="2020-11-20T02:31:17.406" v="36" actId="1076"/>
          <ac:spMkLst>
            <pc:docMk/>
            <pc:sldMk cId="4196924694" sldId="261"/>
            <ac:spMk id="5" creationId="{3D7F6231-2491-4B40-93A7-659583C65B98}"/>
          </ac:spMkLst>
        </pc:spChg>
        <pc:picChg chg="add del mod">
          <ac:chgData name="Kam, Munju" userId="S::kmunju@uiowa.edu::dccf2214-ceba-43cf-bd47-85071eaddb1e" providerId="AD" clId="Web-{7D298B5F-1565-AEAB-550E-90A28E043059}" dt="2020-11-20T02:32:21.405" v="50"/>
          <ac:picMkLst>
            <pc:docMk/>
            <pc:sldMk cId="4196924694" sldId="261"/>
            <ac:picMk id="2" creationId="{43C21120-D421-4E4F-89B7-61F84042B05A}"/>
          </ac:picMkLst>
        </pc:picChg>
        <pc:picChg chg="add mod">
          <ac:chgData name="Kam, Munju" userId="S::kmunju@uiowa.edu::dccf2214-ceba-43cf-bd47-85071eaddb1e" providerId="AD" clId="Web-{7D298B5F-1565-AEAB-550E-90A28E043059}" dt="2020-11-20T02:32:31.186" v="53" actId="14100"/>
          <ac:picMkLst>
            <pc:docMk/>
            <pc:sldMk cId="4196924694" sldId="261"/>
            <ac:picMk id="4" creationId="{9F631DA3-63CC-4446-A008-A8F557245CFC}"/>
          </ac:picMkLst>
        </pc:picChg>
      </pc:sldChg>
      <pc:sldChg chg="addSp delSp modSp">
        <pc:chgData name="Kam, Munju" userId="S::kmunju@uiowa.edu::dccf2214-ceba-43cf-bd47-85071eaddb1e" providerId="AD" clId="Web-{7D298B5F-1565-AEAB-550E-90A28E043059}" dt="2020-11-20T02:34:44.403" v="76" actId="1076"/>
        <pc:sldMkLst>
          <pc:docMk/>
          <pc:sldMk cId="2496968688" sldId="262"/>
        </pc:sldMkLst>
        <pc:spChg chg="mod">
          <ac:chgData name="Kam, Munju" userId="S::kmunju@uiowa.edu::dccf2214-ceba-43cf-bd47-85071eaddb1e" providerId="AD" clId="Web-{7D298B5F-1565-AEAB-550E-90A28E043059}" dt="2020-11-20T02:34:21.513" v="71" actId="20577"/>
          <ac:spMkLst>
            <pc:docMk/>
            <pc:sldMk cId="2496968688" sldId="262"/>
            <ac:spMk id="8" creationId="{1B8F73C3-0491-4A1C-87C7-2674A640A80B}"/>
          </ac:spMkLst>
        </pc:spChg>
        <pc:picChg chg="add mod">
          <ac:chgData name="Kam, Munju" userId="S::kmunju@uiowa.edu::dccf2214-ceba-43cf-bd47-85071eaddb1e" providerId="AD" clId="Web-{7D298B5F-1565-AEAB-550E-90A28E043059}" dt="2020-11-20T02:33:52.857" v="68" actId="1076"/>
          <ac:picMkLst>
            <pc:docMk/>
            <pc:sldMk cId="2496968688" sldId="262"/>
            <ac:picMk id="2" creationId="{4D225A13-813D-4046-B160-050E3EEDD1B4}"/>
          </ac:picMkLst>
        </pc:picChg>
        <pc:picChg chg="add mod">
          <ac:chgData name="Kam, Munju" userId="S::kmunju@uiowa.edu::dccf2214-ceba-43cf-bd47-85071eaddb1e" providerId="AD" clId="Web-{7D298B5F-1565-AEAB-550E-90A28E043059}" dt="2020-11-20T02:34:44.403" v="76" actId="1076"/>
          <ac:picMkLst>
            <pc:docMk/>
            <pc:sldMk cId="2496968688" sldId="262"/>
            <ac:picMk id="4" creationId="{A123D682-CF0F-46D3-9FBD-A96A91BDE0C5}"/>
          </ac:picMkLst>
        </pc:picChg>
        <pc:picChg chg="add del mod">
          <ac:chgData name="Kam, Munju" userId="S::kmunju@uiowa.edu::dccf2214-ceba-43cf-bd47-85071eaddb1e" providerId="AD" clId="Web-{7D298B5F-1565-AEAB-550E-90A28E043059}" dt="2020-11-20T02:33:49.716" v="67"/>
          <ac:picMkLst>
            <pc:docMk/>
            <pc:sldMk cId="2496968688" sldId="262"/>
            <ac:picMk id="6" creationId="{9A5B83C0-0417-4989-9DBE-B303E27B96C4}"/>
          </ac:picMkLst>
        </pc:picChg>
      </pc:sldChg>
      <pc:sldChg chg="addSp modSp">
        <pc:chgData name="Kam, Munju" userId="S::kmunju@uiowa.edu::dccf2214-ceba-43cf-bd47-85071eaddb1e" providerId="AD" clId="Web-{7D298B5F-1565-AEAB-550E-90A28E043059}" dt="2020-11-20T02:36:24.652" v="96" actId="1076"/>
        <pc:sldMkLst>
          <pc:docMk/>
          <pc:sldMk cId="3976444115" sldId="263"/>
        </pc:sldMkLst>
        <pc:spChg chg="mod">
          <ac:chgData name="Kam, Munju" userId="S::kmunju@uiowa.edu::dccf2214-ceba-43cf-bd47-85071eaddb1e" providerId="AD" clId="Web-{7D298B5F-1565-AEAB-550E-90A28E043059}" dt="2020-11-20T02:36:13.215" v="91" actId="20577"/>
          <ac:spMkLst>
            <pc:docMk/>
            <pc:sldMk cId="3976444115" sldId="263"/>
            <ac:spMk id="5" creationId="{15393904-79F7-456A-9A03-ACBD2623D0EF}"/>
          </ac:spMkLst>
        </pc:spChg>
        <pc:picChg chg="add mod">
          <ac:chgData name="Kam, Munju" userId="S::kmunju@uiowa.edu::dccf2214-ceba-43cf-bd47-85071eaddb1e" providerId="AD" clId="Web-{7D298B5F-1565-AEAB-550E-90A28E043059}" dt="2020-11-20T02:36:24.652" v="96" actId="1076"/>
          <ac:picMkLst>
            <pc:docMk/>
            <pc:sldMk cId="3976444115" sldId="263"/>
            <ac:picMk id="2" creationId="{52E81779-AA85-4B30-BE86-B14FDBFD2E99}"/>
          </ac:picMkLst>
        </pc:picChg>
        <pc:picChg chg="mod">
          <ac:chgData name="Kam, Munju" userId="S::kmunju@uiowa.edu::dccf2214-ceba-43cf-bd47-85071eaddb1e" providerId="AD" clId="Web-{7D298B5F-1565-AEAB-550E-90A28E043059}" dt="2020-11-20T02:36:02.652" v="88" actId="1076"/>
          <ac:picMkLst>
            <pc:docMk/>
            <pc:sldMk cId="3976444115" sldId="263"/>
            <ac:picMk id="8" creationId="{622972EF-57D2-4047-BFC0-1AF751B66844}"/>
          </ac:picMkLst>
        </pc:picChg>
      </pc:sldChg>
      <pc:sldChg chg="addSp modSp">
        <pc:chgData name="Kam, Munju" userId="S::kmunju@uiowa.edu::dccf2214-ceba-43cf-bd47-85071eaddb1e" providerId="AD" clId="Web-{7D298B5F-1565-AEAB-550E-90A28E043059}" dt="2020-11-20T02:32:14.717" v="49" actId="1076"/>
        <pc:sldMkLst>
          <pc:docMk/>
          <pc:sldMk cId="1942720312" sldId="264"/>
        </pc:sldMkLst>
        <pc:spChg chg="mod">
          <ac:chgData name="Kam, Munju" userId="S::kmunju@uiowa.edu::dccf2214-ceba-43cf-bd47-85071eaddb1e" providerId="AD" clId="Web-{7D298B5F-1565-AEAB-550E-90A28E043059}" dt="2020-11-20T02:31:35.952" v="44" actId="1076"/>
          <ac:spMkLst>
            <pc:docMk/>
            <pc:sldMk cId="1942720312" sldId="264"/>
            <ac:spMk id="4" creationId="{1E9A4E4D-9BAD-4D7E-813C-25E7F103CBC8}"/>
          </ac:spMkLst>
        </pc:spChg>
        <pc:picChg chg="add mod">
          <ac:chgData name="Kam, Munju" userId="S::kmunju@uiowa.edu::dccf2214-ceba-43cf-bd47-85071eaddb1e" providerId="AD" clId="Web-{7D298B5F-1565-AEAB-550E-90A28E043059}" dt="2020-11-20T02:32:14.717" v="49" actId="1076"/>
          <ac:picMkLst>
            <pc:docMk/>
            <pc:sldMk cId="1942720312" sldId="264"/>
            <ac:picMk id="2" creationId="{A7B918F1-3F11-4150-A5BE-98952E280E88}"/>
          </ac:picMkLst>
        </pc:picChg>
      </pc:sldChg>
      <pc:sldChg chg="addSp modSp">
        <pc:chgData name="Kam, Munju" userId="S::kmunju@uiowa.edu::dccf2214-ceba-43cf-bd47-85071eaddb1e" providerId="AD" clId="Web-{7D298B5F-1565-AEAB-550E-90A28E043059}" dt="2020-11-20T02:41:53.820" v="116" actId="1076"/>
        <pc:sldMkLst>
          <pc:docMk/>
          <pc:sldMk cId="2401373950" sldId="265"/>
        </pc:sldMkLst>
        <pc:spChg chg="mod">
          <ac:chgData name="Kam, Munju" userId="S::kmunju@uiowa.edu::dccf2214-ceba-43cf-bd47-85071eaddb1e" providerId="AD" clId="Web-{7D298B5F-1565-AEAB-550E-90A28E043059}" dt="2020-11-20T02:35:17.668" v="80" actId="20577"/>
          <ac:spMkLst>
            <pc:docMk/>
            <pc:sldMk cId="2401373950" sldId="265"/>
            <ac:spMk id="4" creationId="{7FDBD3C0-86D5-4541-B9C0-B879C1313BAA}"/>
          </ac:spMkLst>
        </pc:spChg>
        <pc:picChg chg="mod">
          <ac:chgData name="Kam, Munju" userId="S::kmunju@uiowa.edu::dccf2214-ceba-43cf-bd47-85071eaddb1e" providerId="AD" clId="Web-{7D298B5F-1565-AEAB-550E-90A28E043059}" dt="2020-11-20T02:34:55.325" v="77" actId="14100"/>
          <ac:picMkLst>
            <pc:docMk/>
            <pc:sldMk cId="2401373950" sldId="265"/>
            <ac:picMk id="2" creationId="{E25A4A9A-41F4-4B45-B222-FACEE71F2D9C}"/>
          </ac:picMkLst>
        </pc:picChg>
        <pc:picChg chg="add mod">
          <ac:chgData name="Kam, Munju" userId="S::kmunju@uiowa.edu::dccf2214-ceba-43cf-bd47-85071eaddb1e" providerId="AD" clId="Web-{7D298B5F-1565-AEAB-550E-90A28E043059}" dt="2020-11-20T02:41:53.820" v="116" actId="1076"/>
          <ac:picMkLst>
            <pc:docMk/>
            <pc:sldMk cId="2401373950" sldId="265"/>
            <ac:picMk id="3" creationId="{4FFDB28A-2920-40A5-8777-AF0FA9A3F0FA}"/>
          </ac:picMkLst>
        </pc:picChg>
      </pc:sldChg>
      <pc:sldChg chg="addSp modSp">
        <pc:chgData name="Kam, Munju" userId="S::kmunju@uiowa.edu::dccf2214-ceba-43cf-bd47-85071eaddb1e" providerId="AD" clId="Web-{7D298B5F-1565-AEAB-550E-90A28E043059}" dt="2020-11-20T02:36:50.074" v="105" actId="1076"/>
        <pc:sldMkLst>
          <pc:docMk/>
          <pc:sldMk cId="3244783779" sldId="266"/>
        </pc:sldMkLst>
        <pc:spChg chg="mod">
          <ac:chgData name="Kam, Munju" userId="S::kmunju@uiowa.edu::dccf2214-ceba-43cf-bd47-85071eaddb1e" providerId="AD" clId="Web-{7D298B5F-1565-AEAB-550E-90A28E043059}" dt="2020-11-20T02:36:39.605" v="99" actId="20577"/>
          <ac:spMkLst>
            <pc:docMk/>
            <pc:sldMk cId="3244783779" sldId="266"/>
            <ac:spMk id="5" creationId="{5F2D2CBC-FEAD-45A7-8933-AE0A82CD8935}"/>
          </ac:spMkLst>
        </pc:spChg>
        <pc:picChg chg="add mod">
          <ac:chgData name="Kam, Munju" userId="S::kmunju@uiowa.edu::dccf2214-ceba-43cf-bd47-85071eaddb1e" providerId="AD" clId="Web-{7D298B5F-1565-AEAB-550E-90A28E043059}" dt="2020-11-20T02:36:50.074" v="105" actId="1076"/>
          <ac:picMkLst>
            <pc:docMk/>
            <pc:sldMk cId="3244783779" sldId="266"/>
            <ac:picMk id="2" creationId="{FD2F22C4-44D2-4983-B255-D8C42D572070}"/>
          </ac:picMkLst>
        </pc:picChg>
      </pc:sldChg>
      <pc:sldChg chg="modSp">
        <pc:chgData name="Kam, Munju" userId="S::kmunju@uiowa.edu::dccf2214-ceba-43cf-bd47-85071eaddb1e" providerId="AD" clId="Web-{7D298B5F-1565-AEAB-550E-90A28E043059}" dt="2020-11-20T02:40:58.430" v="112" actId="20577"/>
        <pc:sldMkLst>
          <pc:docMk/>
          <pc:sldMk cId="1353901336" sldId="267"/>
        </pc:sldMkLst>
        <pc:spChg chg="mod">
          <ac:chgData name="Kam, Munju" userId="S::kmunju@uiowa.edu::dccf2214-ceba-43cf-bd47-85071eaddb1e" providerId="AD" clId="Web-{7D298B5F-1565-AEAB-550E-90A28E043059}" dt="2020-11-20T02:40:58.430" v="112" actId="20577"/>
          <ac:spMkLst>
            <pc:docMk/>
            <pc:sldMk cId="1353901336" sldId="267"/>
            <ac:spMk id="4" creationId="{ECA63500-B7CC-4554-812C-8C0EDD9E2D53}"/>
          </ac:spMkLst>
        </pc:spChg>
      </pc:sldChg>
    </pc:docChg>
  </pc:docChgLst>
  <pc:docChgLst>
    <pc:chgData name="Kam, Munju" userId="S::kmunju@uiowa.edu::dccf2214-ceba-43cf-bd47-85071eaddb1e" providerId="AD" clId="Web-{C6DF8006-4B49-84C4-7F5F-47960C32C864}"/>
    <pc:docChg chg="addSld modSld sldOrd">
      <pc:chgData name="Kam, Munju" userId="S::kmunju@uiowa.edu::dccf2214-ceba-43cf-bd47-85071eaddb1e" providerId="AD" clId="Web-{C6DF8006-4B49-84C4-7F5F-47960C32C864}" dt="2020-11-04T23:46:18.831" v="310" actId="1076"/>
      <pc:docMkLst>
        <pc:docMk/>
      </pc:docMkLst>
      <pc:sldChg chg="addSp modSp mod setBg">
        <pc:chgData name="Kam, Munju" userId="S::kmunju@uiowa.edu::dccf2214-ceba-43cf-bd47-85071eaddb1e" providerId="AD" clId="Web-{C6DF8006-4B49-84C4-7F5F-47960C32C864}" dt="2020-11-04T22:30:15.215" v="12"/>
        <pc:sldMkLst>
          <pc:docMk/>
          <pc:sldMk cId="109857222" sldId="256"/>
        </pc:sldMkLst>
        <pc:spChg chg="mod">
          <ac:chgData name="Kam, Munju" userId="S::kmunju@uiowa.edu::dccf2214-ceba-43cf-bd47-85071eaddb1e" providerId="AD" clId="Web-{C6DF8006-4B49-84C4-7F5F-47960C32C864}" dt="2020-11-04T22:30:15.215" v="12"/>
          <ac:spMkLst>
            <pc:docMk/>
            <pc:sldMk cId="109857222" sldId="256"/>
            <ac:spMk id="2" creationId="{00000000-0000-0000-0000-000000000000}"/>
          </ac:spMkLst>
        </pc:spChg>
        <pc:spChg chg="mod">
          <ac:chgData name="Kam, Munju" userId="S::kmunju@uiowa.edu::dccf2214-ceba-43cf-bd47-85071eaddb1e" providerId="AD" clId="Web-{C6DF8006-4B49-84C4-7F5F-47960C32C864}" dt="2020-11-04T22:30:15.215" v="12"/>
          <ac:spMkLst>
            <pc:docMk/>
            <pc:sldMk cId="109857222" sldId="256"/>
            <ac:spMk id="3" creationId="{00000000-0000-0000-0000-000000000000}"/>
          </ac:spMkLst>
        </pc:spChg>
        <pc:spChg chg="add">
          <ac:chgData name="Kam, Munju" userId="S::kmunju@uiowa.edu::dccf2214-ceba-43cf-bd47-85071eaddb1e" providerId="AD" clId="Web-{C6DF8006-4B49-84C4-7F5F-47960C32C864}" dt="2020-11-04T22:30:15.215" v="12"/>
          <ac:spMkLst>
            <pc:docMk/>
            <pc:sldMk cId="109857222" sldId="256"/>
            <ac:spMk id="8" creationId="{23962611-DFD5-4092-AAFD-559E3DFCE2C9}"/>
          </ac:spMkLst>
        </pc:spChg>
        <pc:picChg chg="add">
          <ac:chgData name="Kam, Munju" userId="S::kmunju@uiowa.edu::dccf2214-ceba-43cf-bd47-85071eaddb1e" providerId="AD" clId="Web-{C6DF8006-4B49-84C4-7F5F-47960C32C864}" dt="2020-11-04T22:30:15.215" v="12"/>
          <ac:picMkLst>
            <pc:docMk/>
            <pc:sldMk cId="109857222" sldId="256"/>
            <ac:picMk id="10" creationId="{2270F1FA-0425-408F-9861-80BF5AFB276D}"/>
          </ac:picMkLst>
        </pc:picChg>
      </pc:sldChg>
      <pc:sldChg chg="addSp delSp modSp">
        <pc:chgData name="Kam, Munju" userId="S::kmunju@uiowa.edu::dccf2214-ceba-43cf-bd47-85071eaddb1e" providerId="AD" clId="Web-{C6DF8006-4B49-84C4-7F5F-47960C32C864}" dt="2020-11-04T23:24:49.290" v="267" actId="14100"/>
        <pc:sldMkLst>
          <pc:docMk/>
          <pc:sldMk cId="3695462570" sldId="259"/>
        </pc:sldMkLst>
        <pc:spChg chg="mod">
          <ac:chgData name="Kam, Munju" userId="S::kmunju@uiowa.edu::dccf2214-ceba-43cf-bd47-85071eaddb1e" providerId="AD" clId="Web-{C6DF8006-4B49-84C4-7F5F-47960C32C864}" dt="2020-11-04T22:30:48.030" v="20" actId="14100"/>
          <ac:spMkLst>
            <pc:docMk/>
            <pc:sldMk cId="3695462570" sldId="259"/>
            <ac:spMk id="2" creationId="{1C582151-F7B6-43D5-9099-83C7AA30DF99}"/>
          </ac:spMkLst>
        </pc:spChg>
        <pc:spChg chg="del">
          <ac:chgData name="Kam, Munju" userId="S::kmunju@uiowa.edu::dccf2214-ceba-43cf-bd47-85071eaddb1e" providerId="AD" clId="Web-{C6DF8006-4B49-84C4-7F5F-47960C32C864}" dt="2020-11-04T22:20:33.677" v="0"/>
          <ac:spMkLst>
            <pc:docMk/>
            <pc:sldMk cId="3695462570" sldId="259"/>
            <ac:spMk id="3" creationId="{87E0A681-17EC-4F22-AD0E-200CFDB3999A}"/>
          </ac:spMkLst>
        </pc:spChg>
        <pc:spChg chg="add del mod">
          <ac:chgData name="Kam, Munju" userId="S::kmunju@uiowa.edu::dccf2214-ceba-43cf-bd47-85071eaddb1e" providerId="AD" clId="Web-{C6DF8006-4B49-84C4-7F5F-47960C32C864}" dt="2020-11-04T22:30:24.325" v="13"/>
          <ac:spMkLst>
            <pc:docMk/>
            <pc:sldMk cId="3695462570" sldId="259"/>
            <ac:spMk id="7" creationId="{A056D6D5-80C6-4364-9E3E-9EE37FA45A66}"/>
          </ac:spMkLst>
        </pc:spChg>
        <pc:spChg chg="add mod">
          <ac:chgData name="Kam, Munju" userId="S::kmunju@uiowa.edu::dccf2214-ceba-43cf-bd47-85071eaddb1e" providerId="AD" clId="Web-{C6DF8006-4B49-84C4-7F5F-47960C32C864}" dt="2020-11-04T22:36:05.394" v="36" actId="14100"/>
          <ac:spMkLst>
            <pc:docMk/>
            <pc:sldMk cId="3695462570" sldId="259"/>
            <ac:spMk id="9" creationId="{EDB577D8-B905-4A5F-B217-CFFD2F6CBB8C}"/>
          </ac:spMkLst>
        </pc:spChg>
        <pc:picChg chg="add del mod ord">
          <ac:chgData name="Kam, Munju" userId="S::kmunju@uiowa.edu::dccf2214-ceba-43cf-bd47-85071eaddb1e" providerId="AD" clId="Web-{C6DF8006-4B49-84C4-7F5F-47960C32C864}" dt="2020-11-04T22:22:19.497" v="6"/>
          <ac:picMkLst>
            <pc:docMk/>
            <pc:sldMk cId="3695462570" sldId="259"/>
            <ac:picMk id="4" creationId="{76EE1020-9D0D-4560-A09B-046D62BB872C}"/>
          </ac:picMkLst>
        </pc:picChg>
        <pc:picChg chg="mod">
          <ac:chgData name="Kam, Munju" userId="S::kmunju@uiowa.edu::dccf2214-ceba-43cf-bd47-85071eaddb1e" providerId="AD" clId="Web-{C6DF8006-4B49-84C4-7F5F-47960C32C864}" dt="2020-11-04T23:24:49.290" v="267" actId="14100"/>
          <ac:picMkLst>
            <pc:docMk/>
            <pc:sldMk cId="3695462570" sldId="259"/>
            <ac:picMk id="4" creationId="{C7FCAF84-7486-4FA0-A5BA-F89FADC8CD70}"/>
          </ac:picMkLst>
        </pc:picChg>
        <pc:picChg chg="add del mod">
          <ac:chgData name="Kam, Munju" userId="S::kmunju@uiowa.edu::dccf2214-ceba-43cf-bd47-85071eaddb1e" providerId="AD" clId="Web-{C6DF8006-4B49-84C4-7F5F-47960C32C864}" dt="2020-11-04T22:29:57.573" v="11"/>
          <ac:picMkLst>
            <pc:docMk/>
            <pc:sldMk cId="3695462570" sldId="259"/>
            <ac:picMk id="5" creationId="{D2AB1878-A058-41CD-9ED1-F7853DA8DDEA}"/>
          </ac:picMkLst>
        </pc:picChg>
        <pc:picChg chg="add mod ord">
          <ac:chgData name="Kam, Munju" userId="S::kmunju@uiowa.edu::dccf2214-ceba-43cf-bd47-85071eaddb1e" providerId="AD" clId="Web-{C6DF8006-4B49-84C4-7F5F-47960C32C864}" dt="2020-11-04T22:30:37.357" v="16" actId="1076"/>
          <ac:picMkLst>
            <pc:docMk/>
            <pc:sldMk cId="3695462570" sldId="259"/>
            <ac:picMk id="8" creationId="{B759AD20-6D30-4A59-AC3E-0402EA390464}"/>
          </ac:picMkLst>
        </pc:picChg>
      </pc:sldChg>
      <pc:sldChg chg="addSp delSp modSp mod setBg">
        <pc:chgData name="Kam, Munju" userId="S::kmunju@uiowa.edu::dccf2214-ceba-43cf-bd47-85071eaddb1e" providerId="AD" clId="Web-{C6DF8006-4B49-84C4-7F5F-47960C32C864}" dt="2020-11-04T22:37:02.523" v="43" actId="1076"/>
        <pc:sldMkLst>
          <pc:docMk/>
          <pc:sldMk cId="1761401789" sldId="260"/>
        </pc:sldMkLst>
        <pc:spChg chg="mod">
          <ac:chgData name="Kam, Munju" userId="S::kmunju@uiowa.edu::dccf2214-ceba-43cf-bd47-85071eaddb1e" providerId="AD" clId="Web-{C6DF8006-4B49-84C4-7F5F-47960C32C864}" dt="2020-11-04T22:33:38.463" v="28"/>
          <ac:spMkLst>
            <pc:docMk/>
            <pc:sldMk cId="1761401789" sldId="260"/>
            <ac:spMk id="2" creationId="{66239F09-E199-4971-B212-FA1E11E7DF87}"/>
          </ac:spMkLst>
        </pc:spChg>
        <pc:spChg chg="del">
          <ac:chgData name="Kam, Munju" userId="S::kmunju@uiowa.edu::dccf2214-ceba-43cf-bd47-85071eaddb1e" providerId="AD" clId="Web-{C6DF8006-4B49-84C4-7F5F-47960C32C864}" dt="2020-11-04T22:33:15.805" v="21"/>
          <ac:spMkLst>
            <pc:docMk/>
            <pc:sldMk cId="1761401789" sldId="260"/>
            <ac:spMk id="3" creationId="{67DE43B0-77FA-498D-89E2-FF42E01590F9}"/>
          </ac:spMkLst>
        </pc:spChg>
        <pc:spChg chg="add">
          <ac:chgData name="Kam, Munju" userId="S::kmunju@uiowa.edu::dccf2214-ceba-43cf-bd47-85071eaddb1e" providerId="AD" clId="Web-{C6DF8006-4B49-84C4-7F5F-47960C32C864}" dt="2020-11-04T22:36:11.942" v="37"/>
          <ac:spMkLst>
            <pc:docMk/>
            <pc:sldMk cId="1761401789" sldId="260"/>
            <ac:spMk id="5" creationId="{258F567F-32AD-4322-976B-30161C5BC1F7}"/>
          </ac:spMkLst>
        </pc:spChg>
        <pc:spChg chg="add mod">
          <ac:chgData name="Kam, Munju" userId="S::kmunju@uiowa.edu::dccf2214-ceba-43cf-bd47-85071eaddb1e" providerId="AD" clId="Web-{C6DF8006-4B49-84C4-7F5F-47960C32C864}" dt="2020-11-04T22:36:21.223" v="40" actId="14100"/>
          <ac:spMkLst>
            <pc:docMk/>
            <pc:sldMk cId="1761401789" sldId="260"/>
            <ac:spMk id="6" creationId="{AE44EB17-80EF-43EA-8E9B-1B500AAED56D}"/>
          </ac:spMkLst>
        </pc:spChg>
        <pc:spChg chg="add del mod">
          <ac:chgData name="Kam, Munju" userId="S::kmunju@uiowa.edu::dccf2214-ceba-43cf-bd47-85071eaddb1e" providerId="AD" clId="Web-{C6DF8006-4B49-84C4-7F5F-47960C32C864}" dt="2020-11-04T22:36:55.273" v="42"/>
          <ac:spMkLst>
            <pc:docMk/>
            <pc:sldMk cId="1761401789" sldId="260"/>
            <ac:spMk id="8" creationId="{AC7C87A1-1F46-4F30-B80A-F1F764E1145B}"/>
          </ac:spMkLst>
        </pc:spChg>
        <pc:spChg chg="add del">
          <ac:chgData name="Kam, Munju" userId="S::kmunju@uiowa.edu::dccf2214-ceba-43cf-bd47-85071eaddb1e" providerId="AD" clId="Web-{C6DF8006-4B49-84C4-7F5F-47960C32C864}" dt="2020-11-04T22:33:38.463" v="28"/>
          <ac:spMkLst>
            <pc:docMk/>
            <pc:sldMk cId="1761401789" sldId="260"/>
            <ac:spMk id="9" creationId="{16C5FA50-8D52-4617-AF91-5C7B1C8352F1}"/>
          </ac:spMkLst>
        </pc:spChg>
        <pc:spChg chg="add del">
          <ac:chgData name="Kam, Munju" userId="S::kmunju@uiowa.edu::dccf2214-ceba-43cf-bd47-85071eaddb1e" providerId="AD" clId="Web-{C6DF8006-4B49-84C4-7F5F-47960C32C864}" dt="2020-11-04T22:33:38.463" v="28"/>
          <ac:spMkLst>
            <pc:docMk/>
            <pc:sldMk cId="1761401789" sldId="260"/>
            <ac:spMk id="11" creationId="{E223798C-12AD-4B0C-A50C-D676347D67CF}"/>
          </ac:spMkLst>
        </pc:spChg>
        <pc:picChg chg="add del mod ord">
          <ac:chgData name="Kam, Munju" userId="S::kmunju@uiowa.edu::dccf2214-ceba-43cf-bd47-85071eaddb1e" providerId="AD" clId="Web-{C6DF8006-4B49-84C4-7F5F-47960C32C864}" dt="2020-11-04T22:36:28.193" v="41"/>
          <ac:picMkLst>
            <pc:docMk/>
            <pc:sldMk cId="1761401789" sldId="260"/>
            <ac:picMk id="4" creationId="{B270358E-E39E-4478-BD56-6EF20C01117B}"/>
          </ac:picMkLst>
        </pc:picChg>
        <pc:picChg chg="add mod ord">
          <ac:chgData name="Kam, Munju" userId="S::kmunju@uiowa.edu::dccf2214-ceba-43cf-bd47-85071eaddb1e" providerId="AD" clId="Web-{C6DF8006-4B49-84C4-7F5F-47960C32C864}" dt="2020-11-04T22:37:02.523" v="43" actId="1076"/>
          <ac:picMkLst>
            <pc:docMk/>
            <pc:sldMk cId="1761401789" sldId="260"/>
            <ac:picMk id="10" creationId="{82A338EB-891E-4633-8477-B7E32BF7B80F}"/>
          </ac:picMkLst>
        </pc:picChg>
      </pc:sldChg>
      <pc:sldChg chg="addSp delSp modSp">
        <pc:chgData name="Kam, Munju" userId="S::kmunju@uiowa.edu::dccf2214-ceba-43cf-bd47-85071eaddb1e" providerId="AD" clId="Web-{C6DF8006-4B49-84C4-7F5F-47960C32C864}" dt="2020-11-04T23:27:12.721" v="268" actId="20577"/>
        <pc:sldMkLst>
          <pc:docMk/>
          <pc:sldMk cId="4196924694" sldId="261"/>
        </pc:sldMkLst>
        <pc:spChg chg="mod">
          <ac:chgData name="Kam, Munju" userId="S::kmunju@uiowa.edu::dccf2214-ceba-43cf-bd47-85071eaddb1e" providerId="AD" clId="Web-{C6DF8006-4B49-84C4-7F5F-47960C32C864}" dt="2020-11-04T23:27:12.721" v="268" actId="20577"/>
          <ac:spMkLst>
            <pc:docMk/>
            <pc:sldMk cId="4196924694" sldId="261"/>
            <ac:spMk id="2" creationId="{0FACEF32-F351-49BF-AB3E-8F3A67C94C0A}"/>
          </ac:spMkLst>
        </pc:spChg>
        <pc:spChg chg="del">
          <ac:chgData name="Kam, Munju" userId="S::kmunju@uiowa.edu::dccf2214-ceba-43cf-bd47-85071eaddb1e" providerId="AD" clId="Web-{C6DF8006-4B49-84C4-7F5F-47960C32C864}" dt="2020-11-04T22:35:36.549" v="32"/>
          <ac:spMkLst>
            <pc:docMk/>
            <pc:sldMk cId="4196924694" sldId="261"/>
            <ac:spMk id="3" creationId="{3E74FF63-730B-43B3-980F-005FBD14E06E}"/>
          </ac:spMkLst>
        </pc:spChg>
        <pc:spChg chg="add mod">
          <ac:chgData name="Kam, Munju" userId="S::kmunju@uiowa.edu::dccf2214-ceba-43cf-bd47-85071eaddb1e" providerId="AD" clId="Web-{C6DF8006-4B49-84C4-7F5F-47960C32C864}" dt="2020-11-04T22:37:23.384" v="46" actId="14100"/>
          <ac:spMkLst>
            <pc:docMk/>
            <pc:sldMk cId="4196924694" sldId="261"/>
            <ac:spMk id="5" creationId="{3D7F6231-2491-4B40-93A7-659583C65B98}"/>
          </ac:spMkLst>
        </pc:spChg>
        <pc:picChg chg="add mod ord">
          <ac:chgData name="Kam, Munju" userId="S::kmunju@uiowa.edu::dccf2214-ceba-43cf-bd47-85071eaddb1e" providerId="AD" clId="Web-{C6DF8006-4B49-84C4-7F5F-47960C32C864}" dt="2020-11-04T22:35:50.300" v="33" actId="1076"/>
          <ac:picMkLst>
            <pc:docMk/>
            <pc:sldMk cId="4196924694" sldId="261"/>
            <ac:picMk id="4" creationId="{887FC5C7-2F9A-4E05-8679-C18993C68ED1}"/>
          </ac:picMkLst>
        </pc:picChg>
      </pc:sldChg>
      <pc:sldChg chg="addSp delSp modSp">
        <pc:chgData name="Kam, Munju" userId="S::kmunju@uiowa.edu::dccf2214-ceba-43cf-bd47-85071eaddb1e" providerId="AD" clId="Web-{C6DF8006-4B49-84C4-7F5F-47960C32C864}" dt="2020-11-04T23:46:18.831" v="310" actId="1076"/>
        <pc:sldMkLst>
          <pc:docMk/>
          <pc:sldMk cId="2496968688" sldId="262"/>
        </pc:sldMkLst>
        <pc:spChg chg="mod">
          <ac:chgData name="Kam, Munju" userId="S::kmunju@uiowa.edu::dccf2214-ceba-43cf-bd47-85071eaddb1e" providerId="AD" clId="Web-{C6DF8006-4B49-84C4-7F5F-47960C32C864}" dt="2020-11-04T22:49:57.855" v="129" actId="20577"/>
          <ac:spMkLst>
            <pc:docMk/>
            <pc:sldMk cId="2496968688" sldId="262"/>
            <ac:spMk id="2" creationId="{A93942A5-09D1-4A3B-9CD7-B3511B5752C0}"/>
          </ac:spMkLst>
        </pc:spChg>
        <pc:spChg chg="del">
          <ac:chgData name="Kam, Munju" userId="S::kmunju@uiowa.edu::dccf2214-ceba-43cf-bd47-85071eaddb1e" providerId="AD" clId="Web-{C6DF8006-4B49-84C4-7F5F-47960C32C864}" dt="2020-11-04T22:49:41.588" v="122"/>
          <ac:spMkLst>
            <pc:docMk/>
            <pc:sldMk cId="2496968688" sldId="262"/>
            <ac:spMk id="3" creationId="{5F486153-CE09-4D9E-8B71-4C398BEA40D6}"/>
          </ac:spMkLst>
        </pc:spChg>
        <pc:spChg chg="add del mod">
          <ac:chgData name="Kam, Munju" userId="S::kmunju@uiowa.edu::dccf2214-ceba-43cf-bd47-85071eaddb1e" providerId="AD" clId="Web-{C6DF8006-4B49-84C4-7F5F-47960C32C864}" dt="2020-11-04T23:12:39.209" v="220"/>
          <ac:spMkLst>
            <pc:docMk/>
            <pc:sldMk cId="2496968688" sldId="262"/>
            <ac:spMk id="6" creationId="{F4CE4A61-5148-4CA6-AFD9-5C2FCA987DDD}"/>
          </ac:spMkLst>
        </pc:spChg>
        <pc:spChg chg="add mod">
          <ac:chgData name="Kam, Munju" userId="S::kmunju@uiowa.edu::dccf2214-ceba-43cf-bd47-85071eaddb1e" providerId="AD" clId="Web-{C6DF8006-4B49-84C4-7F5F-47960C32C864}" dt="2020-11-04T23:24:00.427" v="257" actId="14100"/>
          <ac:spMkLst>
            <pc:docMk/>
            <pc:sldMk cId="2496968688" sldId="262"/>
            <ac:spMk id="8" creationId="{1B8F73C3-0491-4A1C-87C7-2674A640A80B}"/>
          </ac:spMkLst>
        </pc:spChg>
        <pc:picChg chg="add del mod ord">
          <ac:chgData name="Kam, Munju" userId="S::kmunju@uiowa.edu::dccf2214-ceba-43cf-bd47-85071eaddb1e" providerId="AD" clId="Web-{C6DF8006-4B49-84C4-7F5F-47960C32C864}" dt="2020-11-04T23:12:37.162" v="219"/>
          <ac:picMkLst>
            <pc:docMk/>
            <pc:sldMk cId="2496968688" sldId="262"/>
            <ac:picMk id="4" creationId="{63E45E46-1AF4-482F-84C9-FA2F28774C83}"/>
          </ac:picMkLst>
        </pc:picChg>
        <pc:picChg chg="add mod ord">
          <ac:chgData name="Kam, Munju" userId="S::kmunju@uiowa.edu::dccf2214-ceba-43cf-bd47-85071eaddb1e" providerId="AD" clId="Web-{C6DF8006-4B49-84C4-7F5F-47960C32C864}" dt="2020-11-04T23:24:08.115" v="260" actId="1076"/>
          <ac:picMkLst>
            <pc:docMk/>
            <pc:sldMk cId="2496968688" sldId="262"/>
            <ac:picMk id="7" creationId="{133696C1-F679-49E3-9FEA-453DBDC50E1E}"/>
          </ac:picMkLst>
        </pc:picChg>
        <pc:picChg chg="add del mod">
          <ac:chgData name="Kam, Munju" userId="S::kmunju@uiowa.edu::dccf2214-ceba-43cf-bd47-85071eaddb1e" providerId="AD" clId="Web-{C6DF8006-4B49-84C4-7F5F-47960C32C864}" dt="2020-11-04T23:45:24.375" v="306"/>
          <ac:picMkLst>
            <pc:docMk/>
            <pc:sldMk cId="2496968688" sldId="262"/>
            <ac:picMk id="9" creationId="{9707CD54-CD8D-454E-9010-11A3FE375758}"/>
          </ac:picMkLst>
        </pc:picChg>
        <pc:picChg chg="add del mod">
          <ac:chgData name="Kam, Munju" userId="S::kmunju@uiowa.edu::dccf2214-ceba-43cf-bd47-85071eaddb1e" providerId="AD" clId="Web-{C6DF8006-4B49-84C4-7F5F-47960C32C864}" dt="2020-11-04T23:45:29.437" v="308"/>
          <ac:picMkLst>
            <pc:docMk/>
            <pc:sldMk cId="2496968688" sldId="262"/>
            <ac:picMk id="10" creationId="{F0ED95D6-F025-4460-8C87-7C0E64E46C15}"/>
          </ac:picMkLst>
        </pc:picChg>
        <pc:picChg chg="add mod">
          <ac:chgData name="Kam, Munju" userId="S::kmunju@uiowa.edu::dccf2214-ceba-43cf-bd47-85071eaddb1e" providerId="AD" clId="Web-{C6DF8006-4B49-84C4-7F5F-47960C32C864}" dt="2020-11-04T23:46:18.831" v="310" actId="1076"/>
          <ac:picMkLst>
            <pc:docMk/>
            <pc:sldMk cId="2496968688" sldId="262"/>
            <ac:picMk id="11" creationId="{3479A4E1-3AAD-40BC-9DC9-5B507B7EACA2}"/>
          </ac:picMkLst>
        </pc:picChg>
      </pc:sldChg>
      <pc:sldChg chg="addSp delSp modSp">
        <pc:chgData name="Kam, Munju" userId="S::kmunju@uiowa.edu::dccf2214-ceba-43cf-bd47-85071eaddb1e" providerId="AD" clId="Web-{C6DF8006-4B49-84C4-7F5F-47960C32C864}" dt="2020-11-04T23:07:41.643" v="210" actId="20577"/>
        <pc:sldMkLst>
          <pc:docMk/>
          <pc:sldMk cId="3976444115" sldId="263"/>
        </pc:sldMkLst>
        <pc:spChg chg="mod">
          <ac:chgData name="Kam, Munju" userId="S::kmunju@uiowa.edu::dccf2214-ceba-43cf-bd47-85071eaddb1e" providerId="AD" clId="Web-{C6DF8006-4B49-84C4-7F5F-47960C32C864}" dt="2020-11-04T23:07:41.643" v="210" actId="20577"/>
          <ac:spMkLst>
            <pc:docMk/>
            <pc:sldMk cId="3976444115" sldId="263"/>
            <ac:spMk id="2" creationId="{F2BFCACA-951D-44CB-92FF-96AB4E5EC946}"/>
          </ac:spMkLst>
        </pc:spChg>
        <pc:spChg chg="del">
          <ac:chgData name="Kam, Munju" userId="S::kmunju@uiowa.edu::dccf2214-ceba-43cf-bd47-85071eaddb1e" providerId="AD" clId="Web-{C6DF8006-4B49-84C4-7F5F-47960C32C864}" dt="2020-11-04T22:53:55.964" v="150"/>
          <ac:spMkLst>
            <pc:docMk/>
            <pc:sldMk cId="3976444115" sldId="263"/>
            <ac:spMk id="3" creationId="{58BB5B4E-F40A-4126-81DC-CF78CC522BCD}"/>
          </ac:spMkLst>
        </pc:spChg>
        <pc:spChg chg="add mod">
          <ac:chgData name="Kam, Munju" userId="S::kmunju@uiowa.edu::dccf2214-ceba-43cf-bd47-85071eaddb1e" providerId="AD" clId="Web-{C6DF8006-4B49-84C4-7F5F-47960C32C864}" dt="2020-11-04T22:54:11.153" v="154" actId="1076"/>
          <ac:spMkLst>
            <pc:docMk/>
            <pc:sldMk cId="3976444115" sldId="263"/>
            <ac:spMk id="5" creationId="{15393904-79F7-456A-9A03-ACBD2623D0EF}"/>
          </ac:spMkLst>
        </pc:spChg>
        <pc:picChg chg="add mod ord">
          <ac:chgData name="Kam, Munju" userId="S::kmunju@uiowa.edu::dccf2214-ceba-43cf-bd47-85071eaddb1e" providerId="AD" clId="Web-{C6DF8006-4B49-84C4-7F5F-47960C32C864}" dt="2020-11-04T22:54:01.793" v="152" actId="14100"/>
          <ac:picMkLst>
            <pc:docMk/>
            <pc:sldMk cId="3976444115" sldId="263"/>
            <ac:picMk id="4" creationId="{3D2D3E95-139F-4A31-8F0C-20C30AEF80D4}"/>
          </ac:picMkLst>
        </pc:picChg>
      </pc:sldChg>
      <pc:sldChg chg="addSp modSp new">
        <pc:chgData name="Kam, Munju" userId="S::kmunju@uiowa.edu::dccf2214-ceba-43cf-bd47-85071eaddb1e" providerId="AD" clId="Web-{C6DF8006-4B49-84C4-7F5F-47960C32C864}" dt="2020-11-04T23:31:47.052" v="291" actId="20577"/>
        <pc:sldMkLst>
          <pc:docMk/>
          <pc:sldMk cId="1942720312" sldId="264"/>
        </pc:sldMkLst>
        <pc:spChg chg="mod">
          <ac:chgData name="Kam, Munju" userId="S::kmunju@uiowa.edu::dccf2214-ceba-43cf-bd47-85071eaddb1e" providerId="AD" clId="Web-{C6DF8006-4B49-84C4-7F5F-47960C32C864}" dt="2020-11-04T23:31:47.052" v="291" actId="20577"/>
          <ac:spMkLst>
            <pc:docMk/>
            <pc:sldMk cId="1942720312" sldId="264"/>
            <ac:spMk id="2" creationId="{5EEB5274-C226-424E-ACAB-2196789CF1F2}"/>
          </ac:spMkLst>
        </pc:spChg>
        <pc:spChg chg="add mod">
          <ac:chgData name="Kam, Munju" userId="S::kmunju@uiowa.edu::dccf2214-ceba-43cf-bd47-85071eaddb1e" providerId="AD" clId="Web-{C6DF8006-4B49-84C4-7F5F-47960C32C864}" dt="2020-11-04T23:24:23.945" v="264" actId="14100"/>
          <ac:spMkLst>
            <pc:docMk/>
            <pc:sldMk cId="1942720312" sldId="264"/>
            <ac:spMk id="4" creationId="{1E9A4E4D-9BAD-4D7E-813C-25E7F103CBC8}"/>
          </ac:spMkLst>
        </pc:spChg>
        <pc:picChg chg="add mod">
          <ac:chgData name="Kam, Munju" userId="S::kmunju@uiowa.edu::dccf2214-ceba-43cf-bd47-85071eaddb1e" providerId="AD" clId="Web-{C6DF8006-4B49-84C4-7F5F-47960C32C864}" dt="2020-11-04T23:24:27.461" v="265" actId="14100"/>
          <ac:picMkLst>
            <pc:docMk/>
            <pc:sldMk cId="1942720312" sldId="264"/>
            <ac:picMk id="3" creationId="{E8693B9E-B351-439B-A8A5-DF64A263417C}"/>
          </ac:picMkLst>
        </pc:picChg>
      </pc:sldChg>
      <pc:sldChg chg="addSp delSp modSp new">
        <pc:chgData name="Kam, Munju" userId="S::kmunju@uiowa.edu::dccf2214-ceba-43cf-bd47-85071eaddb1e" providerId="AD" clId="Web-{C6DF8006-4B49-84C4-7F5F-47960C32C864}" dt="2020-11-04T23:45:03.483" v="302" actId="1076"/>
        <pc:sldMkLst>
          <pc:docMk/>
          <pc:sldMk cId="2401373950" sldId="265"/>
        </pc:sldMkLst>
        <pc:spChg chg="mod">
          <ac:chgData name="Kam, Munju" userId="S::kmunju@uiowa.edu::dccf2214-ceba-43cf-bd47-85071eaddb1e" providerId="AD" clId="Web-{C6DF8006-4B49-84C4-7F5F-47960C32C864}" dt="2020-11-04T22:56:33.537" v="192" actId="20577"/>
          <ac:spMkLst>
            <pc:docMk/>
            <pc:sldMk cId="2401373950" sldId="265"/>
            <ac:spMk id="2" creationId="{B8298306-AB7F-41AB-8D32-E0DDF4B513C3}"/>
          </ac:spMkLst>
        </pc:spChg>
        <pc:spChg chg="add mod">
          <ac:chgData name="Kam, Munju" userId="S::kmunju@uiowa.edu::dccf2214-ceba-43cf-bd47-85071eaddb1e" providerId="AD" clId="Web-{C6DF8006-4B49-84C4-7F5F-47960C32C864}" dt="2020-11-04T23:23:50.786" v="254" actId="14100"/>
          <ac:spMkLst>
            <pc:docMk/>
            <pc:sldMk cId="2401373950" sldId="265"/>
            <ac:spMk id="4" creationId="{7FDBD3C0-86D5-4541-B9C0-B879C1313BAA}"/>
          </ac:spMkLst>
        </pc:spChg>
        <pc:picChg chg="add del mod">
          <ac:chgData name="Kam, Munju" userId="S::kmunju@uiowa.edu::dccf2214-ceba-43cf-bd47-85071eaddb1e" providerId="AD" clId="Web-{C6DF8006-4B49-84C4-7F5F-47960C32C864}" dt="2020-11-04T23:38:09.518" v="293"/>
          <ac:picMkLst>
            <pc:docMk/>
            <pc:sldMk cId="2401373950" sldId="265"/>
            <ac:picMk id="3" creationId="{70FF9F24-0F80-404D-993F-239C537E44C1}"/>
          </ac:picMkLst>
        </pc:picChg>
        <pc:picChg chg="add del mod">
          <ac:chgData name="Kam, Munju" userId="S::kmunju@uiowa.edu::dccf2214-ceba-43cf-bd47-85071eaddb1e" providerId="AD" clId="Web-{C6DF8006-4B49-84C4-7F5F-47960C32C864}" dt="2020-11-04T23:38:22.675" v="297"/>
          <ac:picMkLst>
            <pc:docMk/>
            <pc:sldMk cId="2401373950" sldId="265"/>
            <ac:picMk id="5" creationId="{AF1B88C6-082D-43B5-BF8B-FDCA88DF3340}"/>
          </ac:picMkLst>
        </pc:picChg>
        <pc:picChg chg="add mod">
          <ac:chgData name="Kam, Munju" userId="S::kmunju@uiowa.edu::dccf2214-ceba-43cf-bd47-85071eaddb1e" providerId="AD" clId="Web-{C6DF8006-4B49-84C4-7F5F-47960C32C864}" dt="2020-11-04T23:38:28.035" v="300" actId="14100"/>
          <ac:picMkLst>
            <pc:docMk/>
            <pc:sldMk cId="2401373950" sldId="265"/>
            <ac:picMk id="6" creationId="{07FBE852-1009-43A7-BA0A-7A38DD7B5A51}"/>
          </ac:picMkLst>
        </pc:picChg>
        <pc:picChg chg="add mod">
          <ac:chgData name="Kam, Munju" userId="S::kmunju@uiowa.edu::dccf2214-ceba-43cf-bd47-85071eaddb1e" providerId="AD" clId="Web-{C6DF8006-4B49-84C4-7F5F-47960C32C864}" dt="2020-11-04T23:45:03.483" v="302" actId="1076"/>
          <ac:picMkLst>
            <pc:docMk/>
            <pc:sldMk cId="2401373950" sldId="265"/>
            <ac:picMk id="7" creationId="{940F5EFE-217D-4322-B042-114ABE577F18}"/>
          </ac:picMkLst>
        </pc:picChg>
      </pc:sldChg>
      <pc:sldChg chg="addSp delSp modSp new">
        <pc:chgData name="Kam, Munju" userId="S::kmunju@uiowa.edu::dccf2214-ceba-43cf-bd47-85071eaddb1e" providerId="AD" clId="Web-{C6DF8006-4B49-84C4-7F5F-47960C32C864}" dt="2020-11-04T23:23:33.191" v="250" actId="14100"/>
        <pc:sldMkLst>
          <pc:docMk/>
          <pc:sldMk cId="3244783779" sldId="266"/>
        </pc:sldMkLst>
        <pc:spChg chg="mod">
          <ac:chgData name="Kam, Munju" userId="S::kmunju@uiowa.edu::dccf2214-ceba-43cf-bd47-85071eaddb1e" providerId="AD" clId="Web-{C6DF8006-4B49-84C4-7F5F-47960C32C864}" dt="2020-11-04T23:23:14.971" v="244" actId="20577"/>
          <ac:spMkLst>
            <pc:docMk/>
            <pc:sldMk cId="3244783779" sldId="266"/>
            <ac:spMk id="2" creationId="{AC7B729C-49DC-4A67-88FE-3A56F805AFA9}"/>
          </ac:spMkLst>
        </pc:spChg>
        <pc:spChg chg="add mod">
          <ac:chgData name="Kam, Munju" userId="S::kmunju@uiowa.edu::dccf2214-ceba-43cf-bd47-85071eaddb1e" providerId="AD" clId="Web-{C6DF8006-4B49-84C4-7F5F-47960C32C864}" dt="2020-11-04T23:23:33.191" v="250" actId="14100"/>
          <ac:spMkLst>
            <pc:docMk/>
            <pc:sldMk cId="3244783779" sldId="266"/>
            <ac:spMk id="5" creationId="{5F2D2CBC-FEAD-45A7-8933-AE0A82CD8935}"/>
          </ac:spMkLst>
        </pc:spChg>
        <pc:picChg chg="add del mod">
          <ac:chgData name="Kam, Munju" userId="S::kmunju@uiowa.edu::dccf2214-ceba-43cf-bd47-85071eaddb1e" providerId="AD" clId="Web-{C6DF8006-4B49-84C4-7F5F-47960C32C864}" dt="2020-11-04T23:14:20.997" v="223"/>
          <ac:picMkLst>
            <pc:docMk/>
            <pc:sldMk cId="3244783779" sldId="266"/>
            <ac:picMk id="3" creationId="{831AC1E8-2529-4A9F-ABD2-88476D008E6E}"/>
          </ac:picMkLst>
        </pc:picChg>
        <pc:picChg chg="add mod">
          <ac:chgData name="Kam, Munju" userId="S::kmunju@uiowa.edu::dccf2214-ceba-43cf-bd47-85071eaddb1e" providerId="AD" clId="Web-{C6DF8006-4B49-84C4-7F5F-47960C32C864}" dt="2020-11-04T23:23:22.972" v="247" actId="14100"/>
          <ac:picMkLst>
            <pc:docMk/>
            <pc:sldMk cId="3244783779" sldId="266"/>
            <ac:picMk id="4" creationId="{5CE9D20E-14FC-4C3C-A970-8F9D25616ADA}"/>
          </ac:picMkLst>
        </pc:picChg>
      </pc:sldChg>
      <pc:sldChg chg="new ord">
        <pc:chgData name="Kam, Munju" userId="S::kmunju@uiowa.edu::dccf2214-ceba-43cf-bd47-85071eaddb1e" providerId="AD" clId="Web-{C6DF8006-4B49-84C4-7F5F-47960C32C864}" dt="2020-11-04T23:17:25.291" v="240"/>
        <pc:sldMkLst>
          <pc:docMk/>
          <pc:sldMk cId="3180108445" sldId="268"/>
        </pc:sldMkLst>
      </pc:sldChg>
    </pc:docChg>
  </pc:docChgLst>
  <pc:docChgLst>
    <pc:chgData name="Rodish, Brooks" userId="S::bmrodish@uiowa.edu::4390ddcc-2e17-4313-b162-95a70a6219ee" providerId="AD" clId="Web-{73DFB512-EBDE-4E4C-34B4-FF88EBA80154}"/>
    <pc:docChg chg="modSld">
      <pc:chgData name="Rodish, Brooks" userId="S::bmrodish@uiowa.edu::4390ddcc-2e17-4313-b162-95a70a6219ee" providerId="AD" clId="Web-{73DFB512-EBDE-4E4C-34B4-FF88EBA80154}" dt="2020-11-08T16:39:35.157" v="10" actId="20577"/>
      <pc:docMkLst>
        <pc:docMk/>
      </pc:docMkLst>
      <pc:sldChg chg="modSp">
        <pc:chgData name="Rodish, Brooks" userId="S::bmrodish@uiowa.edu::4390ddcc-2e17-4313-b162-95a70a6219ee" providerId="AD" clId="Web-{73DFB512-EBDE-4E4C-34B4-FF88EBA80154}" dt="2020-11-08T16:39:35.141" v="9" actId="20577"/>
        <pc:sldMkLst>
          <pc:docMk/>
          <pc:sldMk cId="3939237325" sldId="257"/>
        </pc:sldMkLst>
        <pc:spChg chg="mod">
          <ac:chgData name="Rodish, Brooks" userId="S::bmrodish@uiowa.edu::4390ddcc-2e17-4313-b162-95a70a6219ee" providerId="AD" clId="Web-{73DFB512-EBDE-4E4C-34B4-FF88EBA80154}" dt="2020-11-08T16:39:35.141" v="9" actId="20577"/>
          <ac:spMkLst>
            <pc:docMk/>
            <pc:sldMk cId="3939237325" sldId="257"/>
            <ac:spMk id="3" creationId="{493214D3-5308-4372-AACE-D4A563B03942}"/>
          </ac:spMkLst>
        </pc:spChg>
      </pc:sldChg>
      <pc:sldChg chg="modSp">
        <pc:chgData name="Rodish, Brooks" userId="S::bmrodish@uiowa.edu::4390ddcc-2e17-4313-b162-95a70a6219ee" providerId="AD" clId="Web-{73DFB512-EBDE-4E4C-34B4-FF88EBA80154}" dt="2020-11-08T16:38:36.813" v="5" actId="20577"/>
        <pc:sldMkLst>
          <pc:docMk/>
          <pc:sldMk cId="3976444115" sldId="263"/>
        </pc:sldMkLst>
        <pc:spChg chg="mod">
          <ac:chgData name="Rodish, Brooks" userId="S::bmrodish@uiowa.edu::4390ddcc-2e17-4313-b162-95a70a6219ee" providerId="AD" clId="Web-{73DFB512-EBDE-4E4C-34B4-FF88EBA80154}" dt="2020-11-08T16:38:36.813" v="5" actId="20577"/>
          <ac:spMkLst>
            <pc:docMk/>
            <pc:sldMk cId="3976444115" sldId="263"/>
            <ac:spMk id="2" creationId="{F2BFCACA-951D-44CB-92FF-96AB4E5EC946}"/>
          </ac:spMkLst>
        </pc:spChg>
      </pc:sldChg>
      <pc:sldChg chg="modSp">
        <pc:chgData name="Rodish, Brooks" userId="S::bmrodish@uiowa.edu::4390ddcc-2e17-4313-b162-95a70a6219ee" providerId="AD" clId="Web-{73DFB512-EBDE-4E4C-34B4-FF88EBA80154}" dt="2020-11-08T16:38:24.157" v="0" actId="20577"/>
        <pc:sldMkLst>
          <pc:docMk/>
          <pc:sldMk cId="3244783779" sldId="266"/>
        </pc:sldMkLst>
        <pc:spChg chg="mod">
          <ac:chgData name="Rodish, Brooks" userId="S::bmrodish@uiowa.edu::4390ddcc-2e17-4313-b162-95a70a6219ee" providerId="AD" clId="Web-{73DFB512-EBDE-4E4C-34B4-FF88EBA80154}" dt="2020-11-08T16:38:24.157" v="0" actId="20577"/>
          <ac:spMkLst>
            <pc:docMk/>
            <pc:sldMk cId="3244783779" sldId="266"/>
            <ac:spMk id="2" creationId="{AC7B729C-49DC-4A67-88FE-3A56F805AFA9}"/>
          </ac:spMkLst>
        </pc:spChg>
      </pc:sldChg>
    </pc:docChg>
  </pc:docChgLst>
  <pc:docChgLst>
    <pc:chgData name="Kwon, Da Hye" userId="S::dkwon1@uiowa.edu::06bf39ef-4e7e-4521-a44b-f2097b7c163a" providerId="AD" clId="Web-{91CB88ED-526E-7444-7A59-FAC1AFAB45F4}"/>
    <pc:docChg chg="delSld modSld">
      <pc:chgData name="Kwon, Da Hye" userId="S::dkwon1@uiowa.edu::06bf39ef-4e7e-4521-a44b-f2097b7c163a" providerId="AD" clId="Web-{91CB88ED-526E-7444-7A59-FAC1AFAB45F4}" dt="2020-11-02T22:38:25.786" v="7"/>
      <pc:docMkLst>
        <pc:docMk/>
      </pc:docMkLst>
      <pc:sldChg chg="modSp">
        <pc:chgData name="Kwon, Da Hye" userId="S::dkwon1@uiowa.edu::06bf39ef-4e7e-4521-a44b-f2097b7c163a" providerId="AD" clId="Web-{91CB88ED-526E-7444-7A59-FAC1AFAB45F4}" dt="2020-11-02T22:38:17.348" v="4" actId="20577"/>
        <pc:sldMkLst>
          <pc:docMk/>
          <pc:sldMk cId="109857222" sldId="256"/>
        </pc:sldMkLst>
        <pc:spChg chg="mod">
          <ac:chgData name="Kwon, Da Hye" userId="S::dkwon1@uiowa.edu::06bf39ef-4e7e-4521-a44b-f2097b7c163a" providerId="AD" clId="Web-{91CB88ED-526E-7444-7A59-FAC1AFAB45F4}" dt="2020-11-02T22:38:17.348" v="4" actId="20577"/>
          <ac:spMkLst>
            <pc:docMk/>
            <pc:sldMk cId="109857222" sldId="256"/>
            <ac:spMk id="3" creationId="{00000000-0000-0000-0000-000000000000}"/>
          </ac:spMkLst>
        </pc:spChg>
      </pc:sldChg>
      <pc:sldChg chg="del">
        <pc:chgData name="Kwon, Da Hye" userId="S::dkwon1@uiowa.edu::06bf39ef-4e7e-4521-a44b-f2097b7c163a" providerId="AD" clId="Web-{91CB88ED-526E-7444-7A59-FAC1AFAB45F4}" dt="2020-11-02T22:38:25.786" v="7"/>
        <pc:sldMkLst>
          <pc:docMk/>
          <pc:sldMk cId="1546726584" sldId="258"/>
        </pc:sldMkLst>
      </pc:sldChg>
    </pc:docChg>
  </pc:docChgLst>
  <pc:docChgLst>
    <pc:chgData name="Kwon, Da Hye" userId="S::dkwon1@uiowa.edu::06bf39ef-4e7e-4521-a44b-f2097b7c163a" providerId="AD" clId="Web-{69359944-CCED-1E85-292D-1C9040A9466E}"/>
    <pc:docChg chg="modSld">
      <pc:chgData name="Kwon, Da Hye" userId="S::dkwon1@uiowa.edu::06bf39ef-4e7e-4521-a44b-f2097b7c163a" providerId="AD" clId="Web-{69359944-CCED-1E85-292D-1C9040A9466E}" dt="2020-11-11T20:01:35.682" v="847" actId="20577"/>
      <pc:docMkLst>
        <pc:docMk/>
      </pc:docMkLst>
      <pc:sldChg chg="modNotes">
        <pc:chgData name="Kwon, Da Hye" userId="S::dkwon1@uiowa.edu::06bf39ef-4e7e-4521-a44b-f2097b7c163a" providerId="AD" clId="Web-{69359944-CCED-1E85-292D-1C9040A9466E}" dt="2020-11-11T19:34:31.957" v="777"/>
        <pc:sldMkLst>
          <pc:docMk/>
          <pc:sldMk cId="3280980793" sldId="258"/>
        </pc:sldMkLst>
      </pc:sldChg>
      <pc:sldChg chg="addSp delSp modSp">
        <pc:chgData name="Kwon, Da Hye" userId="S::dkwon1@uiowa.edu::06bf39ef-4e7e-4521-a44b-f2097b7c163a" providerId="AD" clId="Web-{69359944-CCED-1E85-292D-1C9040A9466E}" dt="2020-11-11T19:58:42.355" v="826" actId="20577"/>
        <pc:sldMkLst>
          <pc:docMk/>
          <pc:sldMk cId="3695462570" sldId="259"/>
        </pc:sldMkLst>
        <pc:spChg chg="add del">
          <ac:chgData name="Kwon, Da Hye" userId="S::dkwon1@uiowa.edu::06bf39ef-4e7e-4521-a44b-f2097b7c163a" providerId="AD" clId="Web-{69359944-CCED-1E85-292D-1C9040A9466E}" dt="2020-11-11T18:49:17.096" v="5"/>
          <ac:spMkLst>
            <pc:docMk/>
            <pc:sldMk cId="3695462570" sldId="259"/>
            <ac:spMk id="2" creationId="{BDE1FAF0-1FD5-44D6-A098-6AEE23C8849E}"/>
          </ac:spMkLst>
        </pc:spChg>
        <pc:spChg chg="add del">
          <ac:chgData name="Kwon, Da Hye" userId="S::dkwon1@uiowa.edu::06bf39ef-4e7e-4521-a44b-f2097b7c163a" providerId="AD" clId="Web-{69359944-CCED-1E85-292D-1C9040A9466E}" dt="2020-11-11T18:49:38.643" v="9"/>
          <ac:spMkLst>
            <pc:docMk/>
            <pc:sldMk cId="3695462570" sldId="259"/>
            <ac:spMk id="4" creationId="{513C405C-143A-4514-84AD-A4D5C590FE9C}"/>
          </ac:spMkLst>
        </pc:spChg>
        <pc:spChg chg="add del">
          <ac:chgData name="Kwon, Da Hye" userId="S::dkwon1@uiowa.edu::06bf39ef-4e7e-4521-a44b-f2097b7c163a" providerId="AD" clId="Web-{69359944-CCED-1E85-292D-1C9040A9466E}" dt="2020-11-11T18:49:46.690" v="12"/>
          <ac:spMkLst>
            <pc:docMk/>
            <pc:sldMk cId="3695462570" sldId="259"/>
            <ac:spMk id="6" creationId="{3D6B517A-485C-4652-B0FC-08370E8BC9BE}"/>
          </ac:spMkLst>
        </pc:spChg>
        <pc:spChg chg="mod">
          <ac:chgData name="Kwon, Da Hye" userId="S::dkwon1@uiowa.edu::06bf39ef-4e7e-4521-a44b-f2097b7c163a" providerId="AD" clId="Web-{69359944-CCED-1E85-292D-1C9040A9466E}" dt="2020-11-11T19:58:42.355" v="826" actId="20577"/>
          <ac:spMkLst>
            <pc:docMk/>
            <pc:sldMk cId="3695462570" sldId="259"/>
            <ac:spMk id="12" creationId="{76CB7D39-79EC-CB48-BB8F-E4E07EC81D12}"/>
          </ac:spMkLst>
        </pc:spChg>
        <pc:picChg chg="mod">
          <ac:chgData name="Kwon, Da Hye" userId="S::dkwon1@uiowa.edu::06bf39ef-4e7e-4521-a44b-f2097b7c163a" providerId="AD" clId="Web-{69359944-CCED-1E85-292D-1C9040A9466E}" dt="2020-11-11T18:48:46.019" v="0" actId="1076"/>
          <ac:picMkLst>
            <pc:docMk/>
            <pc:sldMk cId="3695462570" sldId="259"/>
            <ac:picMk id="10" creationId="{26E9D2C0-822D-2943-AE28-DB1E991DD3B8}"/>
          </ac:picMkLst>
        </pc:picChg>
      </pc:sldChg>
      <pc:sldChg chg="addSp delSp modSp">
        <pc:chgData name="Kwon, Da Hye" userId="S::dkwon1@uiowa.edu::06bf39ef-4e7e-4521-a44b-f2097b7c163a" providerId="AD" clId="Web-{69359944-CCED-1E85-292D-1C9040A9466E}" dt="2020-11-11T19:58:48.886" v="833" actId="20577"/>
        <pc:sldMkLst>
          <pc:docMk/>
          <pc:sldMk cId="1761401789" sldId="260"/>
        </pc:sldMkLst>
        <pc:spChg chg="mod">
          <ac:chgData name="Kwon, Da Hye" userId="S::dkwon1@uiowa.edu::06bf39ef-4e7e-4521-a44b-f2097b7c163a" providerId="AD" clId="Web-{69359944-CCED-1E85-292D-1C9040A9466E}" dt="2020-11-11T19:58:48.886" v="833" actId="20577"/>
          <ac:spMkLst>
            <pc:docMk/>
            <pc:sldMk cId="1761401789" sldId="260"/>
            <ac:spMk id="6" creationId="{AE44EB17-80EF-43EA-8E9B-1B500AAED56D}"/>
          </ac:spMkLst>
        </pc:spChg>
        <pc:picChg chg="add del">
          <ac:chgData name="Kwon, Da Hye" userId="S::dkwon1@uiowa.edu::06bf39ef-4e7e-4521-a44b-f2097b7c163a" providerId="AD" clId="Web-{69359944-CCED-1E85-292D-1C9040A9466E}" dt="2020-11-11T18:48:53.581" v="2"/>
          <ac:picMkLst>
            <pc:docMk/>
            <pc:sldMk cId="1761401789" sldId="260"/>
            <ac:picMk id="2" creationId="{8461FD58-726C-48D2-8213-3F9627866CC6}"/>
          </ac:picMkLst>
        </pc:picChg>
      </pc:sldChg>
      <pc:sldChg chg="modSp">
        <pc:chgData name="Kwon, Da Hye" userId="S::dkwon1@uiowa.edu::06bf39ef-4e7e-4521-a44b-f2097b7c163a" providerId="AD" clId="Web-{69359944-CCED-1E85-292D-1C9040A9466E}" dt="2020-11-11T19:31:34.895" v="770" actId="20577"/>
        <pc:sldMkLst>
          <pc:docMk/>
          <pc:sldMk cId="4196924694" sldId="261"/>
        </pc:sldMkLst>
        <pc:spChg chg="mod">
          <ac:chgData name="Kwon, Da Hye" userId="S::dkwon1@uiowa.edu::06bf39ef-4e7e-4521-a44b-f2097b7c163a" providerId="AD" clId="Web-{69359944-CCED-1E85-292D-1C9040A9466E}" dt="2020-11-11T19:31:34.895" v="770" actId="20577"/>
          <ac:spMkLst>
            <pc:docMk/>
            <pc:sldMk cId="4196924694" sldId="261"/>
            <ac:spMk id="5" creationId="{3D7F6231-2491-4B40-93A7-659583C65B98}"/>
          </ac:spMkLst>
        </pc:spChg>
      </pc:sldChg>
      <pc:sldChg chg="modSp modNotes">
        <pc:chgData name="Kwon, Da Hye" userId="S::dkwon1@uiowa.edu::06bf39ef-4e7e-4521-a44b-f2097b7c163a" providerId="AD" clId="Web-{69359944-CCED-1E85-292D-1C9040A9466E}" dt="2020-11-11T18:54:10.157" v="73"/>
        <pc:sldMkLst>
          <pc:docMk/>
          <pc:sldMk cId="2496968688" sldId="262"/>
        </pc:sldMkLst>
        <pc:spChg chg="mod">
          <ac:chgData name="Kwon, Da Hye" userId="S::dkwon1@uiowa.edu::06bf39ef-4e7e-4521-a44b-f2097b7c163a" providerId="AD" clId="Web-{69359944-CCED-1E85-292D-1C9040A9466E}" dt="2020-11-11T18:52:57.814" v="61" actId="20577"/>
          <ac:spMkLst>
            <pc:docMk/>
            <pc:sldMk cId="2496968688" sldId="262"/>
            <ac:spMk id="8" creationId="{1B8F73C3-0491-4A1C-87C7-2674A640A80B}"/>
          </ac:spMkLst>
        </pc:spChg>
      </pc:sldChg>
      <pc:sldChg chg="modSp modNotes">
        <pc:chgData name="Kwon, Da Hye" userId="S::dkwon1@uiowa.edu::06bf39ef-4e7e-4521-a44b-f2097b7c163a" providerId="AD" clId="Web-{69359944-CCED-1E85-292D-1C9040A9466E}" dt="2020-11-11T20:01:35.682" v="846" actId="20577"/>
        <pc:sldMkLst>
          <pc:docMk/>
          <pc:sldMk cId="2401373950" sldId="265"/>
        </pc:sldMkLst>
        <pc:spChg chg="mod">
          <ac:chgData name="Kwon, Da Hye" userId="S::dkwon1@uiowa.edu::06bf39ef-4e7e-4521-a44b-f2097b7c163a" providerId="AD" clId="Web-{69359944-CCED-1E85-292D-1C9040A9466E}" dt="2020-11-11T20:01:35.682" v="846" actId="20577"/>
          <ac:spMkLst>
            <pc:docMk/>
            <pc:sldMk cId="2401373950" sldId="265"/>
            <ac:spMk id="4" creationId="{7FDBD3C0-86D5-4541-B9C0-B879C1313BAA}"/>
          </ac:spMkLst>
        </pc:spChg>
      </pc:sldChg>
      <pc:sldChg chg="modSp">
        <pc:chgData name="Kwon, Da Hye" userId="S::dkwon1@uiowa.edu::06bf39ef-4e7e-4521-a44b-f2097b7c163a" providerId="AD" clId="Web-{69359944-CCED-1E85-292D-1C9040A9466E}" dt="2020-11-11T18:51:37.846" v="53" actId="20577"/>
        <pc:sldMkLst>
          <pc:docMk/>
          <pc:sldMk cId="3244783779" sldId="266"/>
        </pc:sldMkLst>
        <pc:spChg chg="mod">
          <ac:chgData name="Kwon, Da Hye" userId="S::dkwon1@uiowa.edu::06bf39ef-4e7e-4521-a44b-f2097b7c163a" providerId="AD" clId="Web-{69359944-CCED-1E85-292D-1C9040A9466E}" dt="2020-11-11T18:51:37.846" v="53" actId="20577"/>
          <ac:spMkLst>
            <pc:docMk/>
            <pc:sldMk cId="3244783779" sldId="266"/>
            <ac:spMk id="5" creationId="{5F2D2CBC-FEAD-45A7-8933-AE0A82CD8935}"/>
          </ac:spMkLst>
        </pc:spChg>
      </pc:sldChg>
    </pc:docChg>
  </pc:docChgLst>
  <pc:docChgLst>
    <pc:chgData name="Kwon, Da Hye" userId="S::dkwon1@uiowa.edu::06bf39ef-4e7e-4521-a44b-f2097b7c163a" providerId="AD" clId="Web-{8A666AD5-CD80-8469-A8B2-479CCD087995}"/>
    <pc:docChg chg="addSld modSld">
      <pc:chgData name="Kwon, Da Hye" userId="S::dkwon1@uiowa.edu::06bf39ef-4e7e-4521-a44b-f2097b7c163a" providerId="AD" clId="Web-{8A666AD5-CD80-8469-A8B2-479CCD087995}" dt="2020-11-09T05:16:15.376" v="69" actId="20577"/>
      <pc:docMkLst>
        <pc:docMk/>
      </pc:docMkLst>
      <pc:sldChg chg="modSp">
        <pc:chgData name="Kwon, Da Hye" userId="S::dkwon1@uiowa.edu::06bf39ef-4e7e-4521-a44b-f2097b7c163a" providerId="AD" clId="Web-{8A666AD5-CD80-8469-A8B2-479CCD087995}" dt="2020-11-09T05:15:42.860" v="50" actId="20577"/>
        <pc:sldMkLst>
          <pc:docMk/>
          <pc:sldMk cId="3939237325" sldId="257"/>
        </pc:sldMkLst>
        <pc:spChg chg="mod">
          <ac:chgData name="Kwon, Da Hye" userId="S::dkwon1@uiowa.edu::06bf39ef-4e7e-4521-a44b-f2097b7c163a" providerId="AD" clId="Web-{8A666AD5-CD80-8469-A8B2-479CCD087995}" dt="2020-11-09T05:15:42.860" v="50" actId="20577"/>
          <ac:spMkLst>
            <pc:docMk/>
            <pc:sldMk cId="3939237325" sldId="257"/>
            <ac:spMk id="2" creationId="{2A05839A-0982-4733-A1C2-644CAE2BFBC2}"/>
          </ac:spMkLst>
        </pc:spChg>
      </pc:sldChg>
      <pc:sldChg chg="modSp">
        <pc:chgData name="Kwon, Da Hye" userId="S::dkwon1@uiowa.edu::06bf39ef-4e7e-4521-a44b-f2097b7c163a" providerId="AD" clId="Web-{8A666AD5-CD80-8469-A8B2-479CCD087995}" dt="2020-11-09T05:15:36.392" v="46" actId="20577"/>
        <pc:sldMkLst>
          <pc:docMk/>
          <pc:sldMk cId="3280980793" sldId="258"/>
        </pc:sldMkLst>
        <pc:spChg chg="mod">
          <ac:chgData name="Kwon, Da Hye" userId="S::dkwon1@uiowa.edu::06bf39ef-4e7e-4521-a44b-f2097b7c163a" providerId="AD" clId="Web-{8A666AD5-CD80-8469-A8B2-479CCD087995}" dt="2020-11-09T05:15:36.392" v="46" actId="20577"/>
          <ac:spMkLst>
            <pc:docMk/>
            <pc:sldMk cId="3280980793" sldId="258"/>
            <ac:spMk id="2" creationId="{616061DC-FCD3-44B4-8F2D-60E88CBA8AE2}"/>
          </ac:spMkLst>
        </pc:spChg>
      </pc:sldChg>
      <pc:sldChg chg="modSp">
        <pc:chgData name="Kwon, Da Hye" userId="S::dkwon1@uiowa.edu::06bf39ef-4e7e-4521-a44b-f2097b7c163a" providerId="AD" clId="Web-{8A666AD5-CD80-8469-A8B2-479CCD087995}" dt="2020-11-09T05:15:31.407" v="42" actId="20577"/>
        <pc:sldMkLst>
          <pc:docMk/>
          <pc:sldMk cId="3695462570" sldId="259"/>
        </pc:sldMkLst>
        <pc:spChg chg="mod">
          <ac:chgData name="Kwon, Da Hye" userId="S::dkwon1@uiowa.edu::06bf39ef-4e7e-4521-a44b-f2097b7c163a" providerId="AD" clId="Web-{8A666AD5-CD80-8469-A8B2-479CCD087995}" dt="2020-11-09T05:15:31.407" v="42" actId="20577"/>
          <ac:spMkLst>
            <pc:docMk/>
            <pc:sldMk cId="3695462570" sldId="259"/>
            <ac:spMk id="2" creationId="{1C582151-F7B6-43D5-9099-83C7AA30DF99}"/>
          </ac:spMkLst>
        </pc:spChg>
      </pc:sldChg>
      <pc:sldChg chg="modSp">
        <pc:chgData name="Kwon, Da Hye" userId="S::dkwon1@uiowa.edu::06bf39ef-4e7e-4521-a44b-f2097b7c163a" providerId="AD" clId="Web-{8A666AD5-CD80-8469-A8B2-479CCD087995}" dt="2020-11-09T05:15:26.673" v="38" actId="20577"/>
        <pc:sldMkLst>
          <pc:docMk/>
          <pc:sldMk cId="1761401789" sldId="260"/>
        </pc:sldMkLst>
        <pc:spChg chg="mod">
          <ac:chgData name="Kwon, Da Hye" userId="S::dkwon1@uiowa.edu::06bf39ef-4e7e-4521-a44b-f2097b7c163a" providerId="AD" clId="Web-{8A666AD5-CD80-8469-A8B2-479CCD087995}" dt="2020-11-09T05:15:26.673" v="38" actId="20577"/>
          <ac:spMkLst>
            <pc:docMk/>
            <pc:sldMk cId="1761401789" sldId="260"/>
            <ac:spMk id="2" creationId="{66239F09-E199-4971-B212-FA1E11E7DF87}"/>
          </ac:spMkLst>
        </pc:spChg>
      </pc:sldChg>
      <pc:sldChg chg="modSp">
        <pc:chgData name="Kwon, Da Hye" userId="S::dkwon1@uiowa.edu::06bf39ef-4e7e-4521-a44b-f2097b7c163a" providerId="AD" clId="Web-{8A666AD5-CD80-8469-A8B2-479CCD087995}" dt="2020-11-09T05:15:21.704" v="34" actId="20577"/>
        <pc:sldMkLst>
          <pc:docMk/>
          <pc:sldMk cId="4196924694" sldId="261"/>
        </pc:sldMkLst>
        <pc:spChg chg="mod">
          <ac:chgData name="Kwon, Da Hye" userId="S::dkwon1@uiowa.edu::06bf39ef-4e7e-4521-a44b-f2097b7c163a" providerId="AD" clId="Web-{8A666AD5-CD80-8469-A8B2-479CCD087995}" dt="2020-11-09T05:15:21.704" v="34" actId="20577"/>
          <ac:spMkLst>
            <pc:docMk/>
            <pc:sldMk cId="4196924694" sldId="261"/>
            <ac:spMk id="2" creationId="{0FACEF32-F351-49BF-AB3E-8F3A67C94C0A}"/>
          </ac:spMkLst>
        </pc:spChg>
      </pc:sldChg>
      <pc:sldChg chg="modSp">
        <pc:chgData name="Kwon, Da Hye" userId="S::dkwon1@uiowa.edu::06bf39ef-4e7e-4521-a44b-f2097b7c163a" providerId="AD" clId="Web-{8A666AD5-CD80-8469-A8B2-479CCD087995}" dt="2020-11-09T05:15:49.267" v="54" actId="20577"/>
        <pc:sldMkLst>
          <pc:docMk/>
          <pc:sldMk cId="2496968688" sldId="262"/>
        </pc:sldMkLst>
        <pc:spChg chg="mod">
          <ac:chgData name="Kwon, Da Hye" userId="S::dkwon1@uiowa.edu::06bf39ef-4e7e-4521-a44b-f2097b7c163a" providerId="AD" clId="Web-{8A666AD5-CD80-8469-A8B2-479CCD087995}" dt="2020-11-09T05:15:49.267" v="54" actId="20577"/>
          <ac:spMkLst>
            <pc:docMk/>
            <pc:sldMk cId="2496968688" sldId="262"/>
            <ac:spMk id="2" creationId="{A93942A5-09D1-4A3B-9CD7-B3511B5752C0}"/>
          </ac:spMkLst>
        </pc:spChg>
      </pc:sldChg>
      <pc:sldChg chg="modSp">
        <pc:chgData name="Kwon, Da Hye" userId="S::dkwon1@uiowa.edu::06bf39ef-4e7e-4521-a44b-f2097b7c163a" providerId="AD" clId="Web-{8A666AD5-CD80-8469-A8B2-479CCD087995}" dt="2020-11-09T05:16:06.345" v="66" actId="14100"/>
        <pc:sldMkLst>
          <pc:docMk/>
          <pc:sldMk cId="3976444115" sldId="263"/>
        </pc:sldMkLst>
        <pc:spChg chg="mod">
          <ac:chgData name="Kwon, Da Hye" userId="S::dkwon1@uiowa.edu::06bf39ef-4e7e-4521-a44b-f2097b7c163a" providerId="AD" clId="Web-{8A666AD5-CD80-8469-A8B2-479CCD087995}" dt="2020-11-09T05:16:06.345" v="66" actId="14100"/>
          <ac:spMkLst>
            <pc:docMk/>
            <pc:sldMk cId="3976444115" sldId="263"/>
            <ac:spMk id="2" creationId="{F2BFCACA-951D-44CB-92FF-96AB4E5EC946}"/>
          </ac:spMkLst>
        </pc:spChg>
      </pc:sldChg>
      <pc:sldChg chg="modSp">
        <pc:chgData name="Kwon, Da Hye" userId="S::dkwon1@uiowa.edu::06bf39ef-4e7e-4521-a44b-f2097b7c163a" providerId="AD" clId="Web-{8A666AD5-CD80-8469-A8B2-479CCD087995}" dt="2020-11-09T05:15:15.642" v="29" actId="20577"/>
        <pc:sldMkLst>
          <pc:docMk/>
          <pc:sldMk cId="1942720312" sldId="264"/>
        </pc:sldMkLst>
        <pc:spChg chg="mod">
          <ac:chgData name="Kwon, Da Hye" userId="S::dkwon1@uiowa.edu::06bf39ef-4e7e-4521-a44b-f2097b7c163a" providerId="AD" clId="Web-{8A666AD5-CD80-8469-A8B2-479CCD087995}" dt="2020-11-09T05:15:15.642" v="29" actId="20577"/>
          <ac:spMkLst>
            <pc:docMk/>
            <pc:sldMk cId="1942720312" sldId="264"/>
            <ac:spMk id="2" creationId="{5EEB5274-C226-424E-ACAB-2196789CF1F2}"/>
          </ac:spMkLst>
        </pc:spChg>
      </pc:sldChg>
      <pc:sldChg chg="modSp">
        <pc:chgData name="Kwon, Da Hye" userId="S::dkwon1@uiowa.edu::06bf39ef-4e7e-4521-a44b-f2097b7c163a" providerId="AD" clId="Web-{8A666AD5-CD80-8469-A8B2-479CCD087995}" dt="2020-11-09T05:15:52.985" v="58" actId="20577"/>
        <pc:sldMkLst>
          <pc:docMk/>
          <pc:sldMk cId="2401373950" sldId="265"/>
        </pc:sldMkLst>
        <pc:spChg chg="mod">
          <ac:chgData name="Kwon, Da Hye" userId="S::dkwon1@uiowa.edu::06bf39ef-4e7e-4521-a44b-f2097b7c163a" providerId="AD" clId="Web-{8A666AD5-CD80-8469-A8B2-479CCD087995}" dt="2020-11-09T05:15:52.985" v="58" actId="20577"/>
          <ac:spMkLst>
            <pc:docMk/>
            <pc:sldMk cId="2401373950" sldId="265"/>
            <ac:spMk id="2" creationId="{B8298306-AB7F-41AB-8D32-E0DDF4B513C3}"/>
          </ac:spMkLst>
        </pc:spChg>
      </pc:sldChg>
      <pc:sldChg chg="modSp">
        <pc:chgData name="Kwon, Da Hye" userId="S::dkwon1@uiowa.edu::06bf39ef-4e7e-4521-a44b-f2097b7c163a" providerId="AD" clId="Web-{8A666AD5-CD80-8469-A8B2-479CCD087995}" dt="2020-11-09T05:16:00.407" v="63" actId="20577"/>
        <pc:sldMkLst>
          <pc:docMk/>
          <pc:sldMk cId="3244783779" sldId="266"/>
        </pc:sldMkLst>
        <pc:spChg chg="mod">
          <ac:chgData name="Kwon, Da Hye" userId="S::dkwon1@uiowa.edu::06bf39ef-4e7e-4521-a44b-f2097b7c163a" providerId="AD" clId="Web-{8A666AD5-CD80-8469-A8B2-479CCD087995}" dt="2020-11-09T05:16:00.407" v="63" actId="20577"/>
          <ac:spMkLst>
            <pc:docMk/>
            <pc:sldMk cId="3244783779" sldId="266"/>
            <ac:spMk id="2" creationId="{AC7B729C-49DC-4A67-88FE-3A56F805AFA9}"/>
          </ac:spMkLst>
        </pc:spChg>
      </pc:sldChg>
      <pc:sldChg chg="modSp new">
        <pc:chgData name="Kwon, Da Hye" userId="S::dkwon1@uiowa.edu::06bf39ef-4e7e-4521-a44b-f2097b7c163a" providerId="AD" clId="Web-{8A666AD5-CD80-8469-A8B2-479CCD087995}" dt="2020-11-09T05:16:14.376" v="67" actId="20577"/>
        <pc:sldMkLst>
          <pc:docMk/>
          <pc:sldMk cId="1353901336" sldId="267"/>
        </pc:sldMkLst>
        <pc:spChg chg="mod">
          <ac:chgData name="Kwon, Da Hye" userId="S::dkwon1@uiowa.edu::06bf39ef-4e7e-4521-a44b-f2097b7c163a" providerId="AD" clId="Web-{8A666AD5-CD80-8469-A8B2-479CCD087995}" dt="2020-11-09T05:16:14.376" v="67" actId="20577"/>
          <ac:spMkLst>
            <pc:docMk/>
            <pc:sldMk cId="1353901336" sldId="267"/>
            <ac:spMk id="2" creationId="{A7DE2BC8-6B77-4642-A190-26789D863339}"/>
          </ac:spMkLst>
        </pc:spChg>
      </pc:sldChg>
    </pc:docChg>
  </pc:docChgLst>
  <pc:docChgLst>
    <pc:chgData name="Kwon, Da Hye" userId="S::dkwon1@uiowa.edu::06bf39ef-4e7e-4521-a44b-f2097b7c163a" providerId="AD" clId="Web-{DB8F5557-1537-D40D-A7C8-C9C1712B8158}"/>
    <pc:docChg chg="modSld sldOrd">
      <pc:chgData name="Kwon, Da Hye" userId="S::dkwon1@uiowa.edu::06bf39ef-4e7e-4521-a44b-f2097b7c163a" providerId="AD" clId="Web-{DB8F5557-1537-D40D-A7C8-C9C1712B8158}" dt="2020-11-09T20:21:47.515" v="317" actId="20577"/>
      <pc:docMkLst>
        <pc:docMk/>
      </pc:docMkLst>
      <pc:sldChg chg="modSp modNotes">
        <pc:chgData name="Kwon, Da Hye" userId="S::dkwon1@uiowa.edu::06bf39ef-4e7e-4521-a44b-f2097b7c163a" providerId="AD" clId="Web-{DB8F5557-1537-D40D-A7C8-C9C1712B8158}" dt="2020-11-09T20:21:23.843" v="256" actId="20577"/>
        <pc:sldMkLst>
          <pc:docMk/>
          <pc:sldMk cId="109857222" sldId="256"/>
        </pc:sldMkLst>
        <pc:spChg chg="mod">
          <ac:chgData name="Kwon, Da Hye" userId="S::dkwon1@uiowa.edu::06bf39ef-4e7e-4521-a44b-f2097b7c163a" providerId="AD" clId="Web-{DB8F5557-1537-D40D-A7C8-C9C1712B8158}" dt="2020-11-09T20:21:23.843" v="256" actId="20577"/>
          <ac:spMkLst>
            <pc:docMk/>
            <pc:sldMk cId="109857222" sldId="256"/>
            <ac:spMk id="3" creationId="{00000000-0000-0000-0000-000000000000}"/>
          </ac:spMkLst>
        </pc:spChg>
      </pc:sldChg>
      <pc:sldChg chg="modSp modNotes">
        <pc:chgData name="Kwon, Da Hye" userId="S::dkwon1@uiowa.edu::06bf39ef-4e7e-4521-a44b-f2097b7c163a" providerId="AD" clId="Web-{DB8F5557-1537-D40D-A7C8-C9C1712B8158}" dt="2020-11-09T20:21:46.124" v="315" actId="20577"/>
        <pc:sldMkLst>
          <pc:docMk/>
          <pc:sldMk cId="3939237325" sldId="257"/>
        </pc:sldMkLst>
        <pc:spChg chg="mod">
          <ac:chgData name="Kwon, Da Hye" userId="S::dkwon1@uiowa.edu::06bf39ef-4e7e-4521-a44b-f2097b7c163a" providerId="AD" clId="Web-{DB8F5557-1537-D40D-A7C8-C9C1712B8158}" dt="2020-11-09T20:21:46.124" v="315" actId="20577"/>
          <ac:spMkLst>
            <pc:docMk/>
            <pc:sldMk cId="3939237325" sldId="257"/>
            <ac:spMk id="2" creationId="{2A05839A-0982-4733-A1C2-644CAE2BFBC2}"/>
          </ac:spMkLst>
        </pc:spChg>
        <pc:spChg chg="mod">
          <ac:chgData name="Kwon, Da Hye" userId="S::dkwon1@uiowa.edu::06bf39ef-4e7e-4521-a44b-f2097b7c163a" providerId="AD" clId="Web-{DB8F5557-1537-D40D-A7C8-C9C1712B8158}" dt="2020-11-09T20:20:49.797" v="220" actId="20577"/>
          <ac:spMkLst>
            <pc:docMk/>
            <pc:sldMk cId="3939237325" sldId="257"/>
            <ac:spMk id="3" creationId="{493214D3-5308-4372-AACE-D4A563B03942}"/>
          </ac:spMkLst>
        </pc:spChg>
      </pc:sldChg>
      <pc:sldChg chg="addSp delSp modSp ord modNotes">
        <pc:chgData name="Kwon, Da Hye" userId="S::dkwon1@uiowa.edu::06bf39ef-4e7e-4521-a44b-f2097b7c163a" providerId="AD" clId="Web-{DB8F5557-1537-D40D-A7C8-C9C1712B8158}" dt="2020-11-09T20:20:27.500" v="210"/>
        <pc:sldMkLst>
          <pc:docMk/>
          <pc:sldMk cId="3280980793" sldId="258"/>
        </pc:sldMkLst>
        <pc:spChg chg="del mod">
          <ac:chgData name="Kwon, Da Hye" userId="S::dkwon1@uiowa.edu::06bf39ef-4e7e-4521-a44b-f2097b7c163a" providerId="AD" clId="Web-{DB8F5557-1537-D40D-A7C8-C9C1712B8158}" dt="2020-11-09T20:12:01.786" v="87"/>
          <ac:spMkLst>
            <pc:docMk/>
            <pc:sldMk cId="3280980793" sldId="258"/>
            <ac:spMk id="3" creationId="{F6ABE153-4044-4810-B23F-92910FB3D52F}"/>
          </ac:spMkLst>
        </pc:spChg>
        <pc:picChg chg="add mod">
          <ac:chgData name="Kwon, Da Hye" userId="S::dkwon1@uiowa.edu::06bf39ef-4e7e-4521-a44b-f2097b7c163a" providerId="AD" clId="Web-{DB8F5557-1537-D40D-A7C8-C9C1712B8158}" dt="2020-11-09T20:14:49.550" v="97" actId="1076"/>
          <ac:picMkLst>
            <pc:docMk/>
            <pc:sldMk cId="3280980793" sldId="258"/>
            <ac:picMk id="4" creationId="{8D478FD9-A319-4364-878D-2F3CA1E64D8A}"/>
          </ac:picMkLst>
        </pc:picChg>
        <pc:picChg chg="mod">
          <ac:chgData name="Kwon, Da Hye" userId="S::dkwon1@uiowa.edu::06bf39ef-4e7e-4521-a44b-f2097b7c163a" providerId="AD" clId="Web-{DB8F5557-1537-D40D-A7C8-C9C1712B8158}" dt="2020-11-09T20:14:45.644" v="96" actId="1076"/>
          <ac:picMkLst>
            <pc:docMk/>
            <pc:sldMk cId="3280980793" sldId="258"/>
            <ac:picMk id="5" creationId="{D02CA300-A236-3C4E-8DAE-933390D349B4}"/>
          </ac:picMkLst>
        </pc:picChg>
        <pc:picChg chg="del">
          <ac:chgData name="Kwon, Da Hye" userId="S::dkwon1@uiowa.edu::06bf39ef-4e7e-4521-a44b-f2097b7c163a" providerId="AD" clId="Web-{DB8F5557-1537-D40D-A7C8-C9C1712B8158}" dt="2020-11-09T20:11:44.676" v="78"/>
          <ac:picMkLst>
            <pc:docMk/>
            <pc:sldMk cId="3280980793" sldId="258"/>
            <ac:picMk id="7" creationId="{D7FC1426-5767-C046-B4F4-3BEB783075BB}"/>
          </ac:picMkLst>
        </pc:picChg>
      </pc:sldChg>
      <pc:sldChg chg="modSp">
        <pc:chgData name="Kwon, Da Hye" userId="S::dkwon1@uiowa.edu::06bf39ef-4e7e-4521-a44b-f2097b7c163a" providerId="AD" clId="Web-{DB8F5557-1537-D40D-A7C8-C9C1712B8158}" dt="2020-11-09T20:07:48.960" v="74" actId="14100"/>
        <pc:sldMkLst>
          <pc:docMk/>
          <pc:sldMk cId="2401373950" sldId="265"/>
        </pc:sldMkLst>
        <pc:picChg chg="mod">
          <ac:chgData name="Kwon, Da Hye" userId="S::dkwon1@uiowa.edu::06bf39ef-4e7e-4521-a44b-f2097b7c163a" providerId="AD" clId="Web-{DB8F5557-1537-D40D-A7C8-C9C1712B8158}" dt="2020-11-09T20:07:48.960" v="74" actId="14100"/>
          <ac:picMkLst>
            <pc:docMk/>
            <pc:sldMk cId="2401373950" sldId="265"/>
            <ac:picMk id="7" creationId="{940F5EFE-217D-4322-B042-114ABE577F18}"/>
          </ac:picMkLst>
        </pc:picChg>
      </pc:sldChg>
    </pc:docChg>
  </pc:docChgLst>
  <pc:docChgLst>
    <pc:chgData name="Arnold, Brookelyn A" userId="S::broarnold@uiowa.edu::0e26b2ec-c362-4285-85f0-9583421399b7" providerId="AD" clId="Web-{33076705-5813-8B13-CF6A-7912C888D7A3}"/>
    <pc:docChg chg="modSld">
      <pc:chgData name="Arnold, Brookelyn A" userId="S::broarnold@uiowa.edu::0e26b2ec-c362-4285-85f0-9583421399b7" providerId="AD" clId="Web-{33076705-5813-8B13-CF6A-7912C888D7A3}" dt="2020-11-11T20:06:16.968" v="13" actId="1076"/>
      <pc:docMkLst>
        <pc:docMk/>
      </pc:docMkLst>
      <pc:sldChg chg="modSp">
        <pc:chgData name="Arnold, Brookelyn A" userId="S::broarnold@uiowa.edu::0e26b2ec-c362-4285-85f0-9583421399b7" providerId="AD" clId="Web-{33076705-5813-8B13-CF6A-7912C888D7A3}" dt="2020-11-11T20:04:17.345" v="1" actId="1076"/>
        <pc:sldMkLst>
          <pc:docMk/>
          <pc:sldMk cId="3280980793" sldId="258"/>
        </pc:sldMkLst>
        <pc:picChg chg="mod">
          <ac:chgData name="Arnold, Brookelyn A" userId="S::broarnold@uiowa.edu::0e26b2ec-c362-4285-85f0-9583421399b7" providerId="AD" clId="Web-{33076705-5813-8B13-CF6A-7912C888D7A3}" dt="2020-11-11T20:04:17.345" v="1" actId="1076"/>
          <ac:picMkLst>
            <pc:docMk/>
            <pc:sldMk cId="3280980793" sldId="258"/>
            <ac:picMk id="4" creationId="{8D478FD9-A319-4364-878D-2F3CA1E64D8A}"/>
          </ac:picMkLst>
        </pc:picChg>
        <pc:picChg chg="mod">
          <ac:chgData name="Arnold, Brookelyn A" userId="S::broarnold@uiowa.edu::0e26b2ec-c362-4285-85f0-9583421399b7" providerId="AD" clId="Web-{33076705-5813-8B13-CF6A-7912C888D7A3}" dt="2020-11-11T20:04:12.720" v="0" actId="1076"/>
          <ac:picMkLst>
            <pc:docMk/>
            <pc:sldMk cId="3280980793" sldId="258"/>
            <ac:picMk id="5" creationId="{D02CA300-A236-3C4E-8DAE-933390D349B4}"/>
          </ac:picMkLst>
        </pc:picChg>
      </pc:sldChg>
      <pc:sldChg chg="modSp">
        <pc:chgData name="Arnold, Brookelyn A" userId="S::broarnold@uiowa.edu::0e26b2ec-c362-4285-85f0-9583421399b7" providerId="AD" clId="Web-{33076705-5813-8B13-CF6A-7912C888D7A3}" dt="2020-11-11T20:04:27.329" v="3" actId="1076"/>
        <pc:sldMkLst>
          <pc:docMk/>
          <pc:sldMk cId="3695462570" sldId="259"/>
        </pc:sldMkLst>
        <pc:spChg chg="mod">
          <ac:chgData name="Arnold, Brookelyn A" userId="S::broarnold@uiowa.edu::0e26b2ec-c362-4285-85f0-9583421399b7" providerId="AD" clId="Web-{33076705-5813-8B13-CF6A-7912C888D7A3}" dt="2020-11-11T20:04:27.329" v="3" actId="1076"/>
          <ac:spMkLst>
            <pc:docMk/>
            <pc:sldMk cId="3695462570" sldId="259"/>
            <ac:spMk id="12" creationId="{76CB7D39-79EC-CB48-BB8F-E4E07EC81D12}"/>
          </ac:spMkLst>
        </pc:spChg>
        <pc:picChg chg="mod">
          <ac:chgData name="Arnold, Brookelyn A" userId="S::broarnold@uiowa.edu::0e26b2ec-c362-4285-85f0-9583421399b7" providerId="AD" clId="Web-{33076705-5813-8B13-CF6A-7912C888D7A3}" dt="2020-11-11T20:04:24.235" v="2" actId="1076"/>
          <ac:picMkLst>
            <pc:docMk/>
            <pc:sldMk cId="3695462570" sldId="259"/>
            <ac:picMk id="5" creationId="{C73F11A9-7983-CC40-902C-D97873AC7546}"/>
          </ac:picMkLst>
        </pc:picChg>
      </pc:sldChg>
      <pc:sldChg chg="modSp">
        <pc:chgData name="Arnold, Brookelyn A" userId="S::broarnold@uiowa.edu::0e26b2ec-c362-4285-85f0-9583421399b7" providerId="AD" clId="Web-{33076705-5813-8B13-CF6A-7912C888D7A3}" dt="2020-11-11T20:04:34.688" v="5" actId="1076"/>
        <pc:sldMkLst>
          <pc:docMk/>
          <pc:sldMk cId="1761401789" sldId="260"/>
        </pc:sldMkLst>
        <pc:spChg chg="mod">
          <ac:chgData name="Arnold, Brookelyn A" userId="S::broarnold@uiowa.edu::0e26b2ec-c362-4285-85f0-9583421399b7" providerId="AD" clId="Web-{33076705-5813-8B13-CF6A-7912C888D7A3}" dt="2020-11-11T20:04:34.688" v="5" actId="1076"/>
          <ac:spMkLst>
            <pc:docMk/>
            <pc:sldMk cId="1761401789" sldId="260"/>
            <ac:spMk id="6" creationId="{AE44EB17-80EF-43EA-8E9B-1B500AAED56D}"/>
          </ac:spMkLst>
        </pc:spChg>
        <pc:picChg chg="mod">
          <ac:chgData name="Arnold, Brookelyn A" userId="S::broarnold@uiowa.edu::0e26b2ec-c362-4285-85f0-9583421399b7" providerId="AD" clId="Web-{33076705-5813-8B13-CF6A-7912C888D7A3}" dt="2020-11-11T20:04:30.876" v="4" actId="1076"/>
          <ac:picMkLst>
            <pc:docMk/>
            <pc:sldMk cId="1761401789" sldId="260"/>
            <ac:picMk id="8" creationId="{669022E9-F29C-0F4F-9C9E-6B2CBAF684FD}"/>
          </ac:picMkLst>
        </pc:picChg>
      </pc:sldChg>
      <pc:sldChg chg="modSp">
        <pc:chgData name="Arnold, Brookelyn A" userId="S::broarnold@uiowa.edu::0e26b2ec-c362-4285-85f0-9583421399b7" providerId="AD" clId="Web-{33076705-5813-8B13-CF6A-7912C888D7A3}" dt="2020-11-11T20:04:44.032" v="7" actId="1076"/>
        <pc:sldMkLst>
          <pc:docMk/>
          <pc:sldMk cId="4196924694" sldId="261"/>
        </pc:sldMkLst>
        <pc:spChg chg="mod">
          <ac:chgData name="Arnold, Brookelyn A" userId="S::broarnold@uiowa.edu::0e26b2ec-c362-4285-85f0-9583421399b7" providerId="AD" clId="Web-{33076705-5813-8B13-CF6A-7912C888D7A3}" dt="2020-11-11T20:04:41.985" v="6" actId="1076"/>
          <ac:spMkLst>
            <pc:docMk/>
            <pc:sldMk cId="4196924694" sldId="261"/>
            <ac:spMk id="5" creationId="{3D7F6231-2491-4B40-93A7-659583C65B98}"/>
          </ac:spMkLst>
        </pc:spChg>
        <pc:picChg chg="mod">
          <ac:chgData name="Arnold, Brookelyn A" userId="S::broarnold@uiowa.edu::0e26b2ec-c362-4285-85f0-9583421399b7" providerId="AD" clId="Web-{33076705-5813-8B13-CF6A-7912C888D7A3}" dt="2020-11-11T20:04:44.032" v="7" actId="1076"/>
          <ac:picMkLst>
            <pc:docMk/>
            <pc:sldMk cId="4196924694" sldId="261"/>
            <ac:picMk id="7" creationId="{0F651438-DB4E-42DC-8DE9-505EC23ECC57}"/>
          </ac:picMkLst>
        </pc:picChg>
      </pc:sldChg>
      <pc:sldChg chg="modSp">
        <pc:chgData name="Arnold, Brookelyn A" userId="S::broarnold@uiowa.edu::0e26b2ec-c362-4285-85f0-9583421399b7" providerId="AD" clId="Web-{33076705-5813-8B13-CF6A-7912C888D7A3}" dt="2020-11-11T20:05:11.360" v="12" actId="14100"/>
        <pc:sldMkLst>
          <pc:docMk/>
          <pc:sldMk cId="2496968688" sldId="262"/>
        </pc:sldMkLst>
        <pc:spChg chg="mod">
          <ac:chgData name="Arnold, Brookelyn A" userId="S::broarnold@uiowa.edu::0e26b2ec-c362-4285-85f0-9583421399b7" providerId="AD" clId="Web-{33076705-5813-8B13-CF6A-7912C888D7A3}" dt="2020-11-11T20:05:11.360" v="12" actId="14100"/>
          <ac:spMkLst>
            <pc:docMk/>
            <pc:sldMk cId="2496968688" sldId="262"/>
            <ac:spMk id="8" creationId="{1B8F73C3-0491-4A1C-87C7-2674A640A80B}"/>
          </ac:spMkLst>
        </pc:spChg>
        <pc:picChg chg="mod">
          <ac:chgData name="Arnold, Brookelyn A" userId="S::broarnold@uiowa.edu::0e26b2ec-c362-4285-85f0-9583421399b7" providerId="AD" clId="Web-{33076705-5813-8B13-CF6A-7912C888D7A3}" dt="2020-11-11T20:05:01.782" v="10" actId="1076"/>
          <ac:picMkLst>
            <pc:docMk/>
            <pc:sldMk cId="2496968688" sldId="262"/>
            <ac:picMk id="6" creationId="{9A5B83C0-0417-4989-9DBE-B303E27B96C4}"/>
          </ac:picMkLst>
        </pc:picChg>
      </pc:sldChg>
      <pc:sldChg chg="modSp">
        <pc:chgData name="Arnold, Brookelyn A" userId="S::broarnold@uiowa.edu::0e26b2ec-c362-4285-85f0-9583421399b7" providerId="AD" clId="Web-{33076705-5813-8B13-CF6A-7912C888D7A3}" dt="2020-11-11T20:04:51.391" v="8" actId="1076"/>
        <pc:sldMkLst>
          <pc:docMk/>
          <pc:sldMk cId="1942720312" sldId="264"/>
        </pc:sldMkLst>
        <pc:picChg chg="mod">
          <ac:chgData name="Arnold, Brookelyn A" userId="S::broarnold@uiowa.edu::0e26b2ec-c362-4285-85f0-9583421399b7" providerId="AD" clId="Web-{33076705-5813-8B13-CF6A-7912C888D7A3}" dt="2020-11-11T20:04:51.391" v="8" actId="1076"/>
          <ac:picMkLst>
            <pc:docMk/>
            <pc:sldMk cId="1942720312" sldId="264"/>
            <ac:picMk id="5" creationId="{155589C6-AF8F-4ABA-9BF5-C562C8D20C73}"/>
          </ac:picMkLst>
        </pc:picChg>
      </pc:sldChg>
      <pc:sldChg chg="modSp">
        <pc:chgData name="Arnold, Brookelyn A" userId="S::broarnold@uiowa.edu::0e26b2ec-c362-4285-85f0-9583421399b7" providerId="AD" clId="Web-{33076705-5813-8B13-CF6A-7912C888D7A3}" dt="2020-11-11T20:06:16.968" v="13" actId="1076"/>
        <pc:sldMkLst>
          <pc:docMk/>
          <pc:sldMk cId="1353901336" sldId="267"/>
        </pc:sldMkLst>
        <pc:spChg chg="mod">
          <ac:chgData name="Arnold, Brookelyn A" userId="S::broarnold@uiowa.edu::0e26b2ec-c362-4285-85f0-9583421399b7" providerId="AD" clId="Web-{33076705-5813-8B13-CF6A-7912C888D7A3}" dt="2020-11-11T20:06:16.968" v="13" actId="1076"/>
          <ac:spMkLst>
            <pc:docMk/>
            <pc:sldMk cId="1353901336" sldId="267"/>
            <ac:spMk id="4" creationId="{ECA63500-B7CC-4554-812C-8C0EDD9E2D53}"/>
          </ac:spMkLst>
        </pc:spChg>
      </pc:sldChg>
    </pc:docChg>
  </pc:docChgLst>
  <pc:docChgLst>
    <pc:chgData name="Arnold, Brookelyn A" userId="S::broarnold@uiowa.edu::0e26b2ec-c362-4285-85f0-9583421399b7" providerId="AD" clId="Web-{2A73DB24-0DE5-4A45-D4A2-18A0637E66CF}"/>
    <pc:docChg chg="modSld">
      <pc:chgData name="Arnold, Brookelyn A" userId="S::broarnold@uiowa.edu::0e26b2ec-c362-4285-85f0-9583421399b7" providerId="AD" clId="Web-{2A73DB24-0DE5-4A45-D4A2-18A0637E66CF}" dt="2020-11-10T00:08:36.437" v="60" actId="1076"/>
      <pc:docMkLst>
        <pc:docMk/>
      </pc:docMkLst>
      <pc:sldChg chg="modSp">
        <pc:chgData name="Arnold, Brookelyn A" userId="S::broarnold@uiowa.edu::0e26b2ec-c362-4285-85f0-9583421399b7" providerId="AD" clId="Web-{2A73DB24-0DE5-4A45-D4A2-18A0637E66CF}" dt="2020-11-10T00:08:33.703" v="59" actId="1076"/>
        <pc:sldMkLst>
          <pc:docMk/>
          <pc:sldMk cId="3695462570" sldId="259"/>
        </pc:sldMkLst>
        <pc:picChg chg="mod">
          <ac:chgData name="Arnold, Brookelyn A" userId="S::broarnold@uiowa.edu::0e26b2ec-c362-4285-85f0-9583421399b7" providerId="AD" clId="Web-{2A73DB24-0DE5-4A45-D4A2-18A0637E66CF}" dt="2020-11-10T00:08:33.703" v="59" actId="1076"/>
          <ac:picMkLst>
            <pc:docMk/>
            <pc:sldMk cId="3695462570" sldId="259"/>
            <ac:picMk id="10" creationId="{26E9D2C0-822D-2943-AE28-DB1E991DD3B8}"/>
          </ac:picMkLst>
        </pc:picChg>
      </pc:sldChg>
      <pc:sldChg chg="modSp">
        <pc:chgData name="Arnold, Brookelyn A" userId="S::broarnold@uiowa.edu::0e26b2ec-c362-4285-85f0-9583421399b7" providerId="AD" clId="Web-{2A73DB24-0DE5-4A45-D4A2-18A0637E66CF}" dt="2020-11-10T00:08:36.437" v="60" actId="1076"/>
        <pc:sldMkLst>
          <pc:docMk/>
          <pc:sldMk cId="1761401789" sldId="260"/>
        </pc:sldMkLst>
        <pc:picChg chg="mod">
          <ac:chgData name="Arnold, Brookelyn A" userId="S::broarnold@uiowa.edu::0e26b2ec-c362-4285-85f0-9583421399b7" providerId="AD" clId="Web-{2A73DB24-0DE5-4A45-D4A2-18A0637E66CF}" dt="2020-11-10T00:08:36.437" v="60" actId="1076"/>
          <ac:picMkLst>
            <pc:docMk/>
            <pc:sldMk cId="1761401789" sldId="260"/>
            <ac:picMk id="10" creationId="{AC0607FD-770D-1B4E-AAF4-65786A17A2AE}"/>
          </ac:picMkLst>
        </pc:picChg>
      </pc:sldChg>
      <pc:sldChg chg="modSp">
        <pc:chgData name="Arnold, Brookelyn A" userId="S::broarnold@uiowa.edu::0e26b2ec-c362-4285-85f0-9583421399b7" providerId="AD" clId="Web-{2A73DB24-0DE5-4A45-D4A2-18A0637E66CF}" dt="2020-11-10T00:07:23.703" v="2" actId="1076"/>
        <pc:sldMkLst>
          <pc:docMk/>
          <pc:sldMk cId="2401373950" sldId="265"/>
        </pc:sldMkLst>
        <pc:spChg chg="mod">
          <ac:chgData name="Arnold, Brookelyn A" userId="S::broarnold@uiowa.edu::0e26b2ec-c362-4285-85f0-9583421399b7" providerId="AD" clId="Web-{2A73DB24-0DE5-4A45-D4A2-18A0637E66CF}" dt="2020-11-10T00:07:23.703" v="2" actId="1076"/>
          <ac:spMkLst>
            <pc:docMk/>
            <pc:sldMk cId="2401373950" sldId="265"/>
            <ac:spMk id="4" creationId="{7FDBD3C0-86D5-4541-B9C0-B879C1313BAA}"/>
          </ac:spMkLst>
        </pc:spChg>
        <pc:picChg chg="mod">
          <ac:chgData name="Arnold, Brookelyn A" userId="S::broarnold@uiowa.edu::0e26b2ec-c362-4285-85f0-9583421399b7" providerId="AD" clId="Web-{2A73DB24-0DE5-4A45-D4A2-18A0637E66CF}" dt="2020-11-10T00:07:20.063" v="1" actId="1076"/>
          <ac:picMkLst>
            <pc:docMk/>
            <pc:sldMk cId="2401373950" sldId="265"/>
            <ac:picMk id="3" creationId="{921CC758-252A-44C6-AD85-1967FF82FA76}"/>
          </ac:picMkLst>
        </pc:picChg>
      </pc:sldChg>
      <pc:sldChg chg="modSp">
        <pc:chgData name="Arnold, Brookelyn A" userId="S::broarnold@uiowa.edu::0e26b2ec-c362-4285-85f0-9583421399b7" providerId="AD" clId="Web-{2A73DB24-0DE5-4A45-D4A2-18A0637E66CF}" dt="2020-11-10T00:08:28.812" v="57" actId="20577"/>
        <pc:sldMkLst>
          <pc:docMk/>
          <pc:sldMk cId="1353901336" sldId="267"/>
        </pc:sldMkLst>
        <pc:spChg chg="mod">
          <ac:chgData name="Arnold, Brookelyn A" userId="S::broarnold@uiowa.edu::0e26b2ec-c362-4285-85f0-9583421399b7" providerId="AD" clId="Web-{2A73DB24-0DE5-4A45-D4A2-18A0637E66CF}" dt="2020-11-10T00:08:28.812" v="57" actId="20577"/>
          <ac:spMkLst>
            <pc:docMk/>
            <pc:sldMk cId="1353901336" sldId="267"/>
            <ac:spMk id="4" creationId="{ECA63500-B7CC-4554-812C-8C0EDD9E2D53}"/>
          </ac:spMkLst>
        </pc:spChg>
      </pc:sldChg>
    </pc:docChg>
  </pc:docChgLst>
  <pc:docChgLst>
    <pc:chgData name="Bosch, Sydney N" userId="S::sydneybosch@uiowa.edu::25a2c274-ae9c-4fb3-9c4b-e3d0b62b6b50" providerId="AD" clId="Web-{2B3AB8D6-5DDC-1076-A71B-B958E6BE99BA}"/>
    <pc:docChg chg="modSld">
      <pc:chgData name="Bosch, Sydney N" userId="S::sydneybosch@uiowa.edu::25a2c274-ae9c-4fb3-9c4b-e3d0b62b6b50" providerId="AD" clId="Web-{2B3AB8D6-5DDC-1076-A71B-B958E6BE99BA}" dt="2020-11-11T03:39:59.344" v="78" actId="20577"/>
      <pc:docMkLst>
        <pc:docMk/>
      </pc:docMkLst>
      <pc:sldChg chg="modSp">
        <pc:chgData name="Bosch, Sydney N" userId="S::sydneybosch@uiowa.edu::25a2c274-ae9c-4fb3-9c4b-e3d0b62b6b50" providerId="AD" clId="Web-{2B3AB8D6-5DDC-1076-A71B-B958E6BE99BA}" dt="2020-11-11T03:39:59.344" v="77" actId="20577"/>
        <pc:sldMkLst>
          <pc:docMk/>
          <pc:sldMk cId="2496968688" sldId="262"/>
        </pc:sldMkLst>
        <pc:spChg chg="mod">
          <ac:chgData name="Bosch, Sydney N" userId="S::sydneybosch@uiowa.edu::25a2c274-ae9c-4fb3-9c4b-e3d0b62b6b50" providerId="AD" clId="Web-{2B3AB8D6-5DDC-1076-A71B-B958E6BE99BA}" dt="2020-11-11T03:39:59.344" v="77" actId="20577"/>
          <ac:spMkLst>
            <pc:docMk/>
            <pc:sldMk cId="2496968688" sldId="262"/>
            <ac:spMk id="8" creationId="{1B8F73C3-0491-4A1C-87C7-2674A640A80B}"/>
          </ac:spMkLst>
        </pc:spChg>
      </pc:sldChg>
    </pc:docChg>
  </pc:docChgLst>
  <pc:docChgLst>
    <pc:chgData name="Arnold, Brookelyn A" userId="S::broarnold@uiowa.edu::0e26b2ec-c362-4285-85f0-9583421399b7" providerId="AD" clId="Web-{8E2A07CC-E1C2-66F7-F250-A99FAE7CC9B1}"/>
    <pc:docChg chg="modSld">
      <pc:chgData name="Arnold, Brookelyn A" userId="S::broarnold@uiowa.edu::0e26b2ec-c362-4285-85f0-9583421399b7" providerId="AD" clId="Web-{8E2A07CC-E1C2-66F7-F250-A99FAE7CC9B1}" dt="2020-11-10T20:42:54.166" v="127" actId="20577"/>
      <pc:docMkLst>
        <pc:docMk/>
      </pc:docMkLst>
      <pc:sldChg chg="modSp">
        <pc:chgData name="Arnold, Brookelyn A" userId="S::broarnold@uiowa.edu::0e26b2ec-c362-4285-85f0-9583421399b7" providerId="AD" clId="Web-{8E2A07CC-E1C2-66F7-F250-A99FAE7CC9B1}" dt="2020-11-10T20:42:51.322" v="125" actId="20577"/>
        <pc:sldMkLst>
          <pc:docMk/>
          <pc:sldMk cId="3939237325" sldId="257"/>
        </pc:sldMkLst>
        <pc:spChg chg="mod">
          <ac:chgData name="Arnold, Brookelyn A" userId="S::broarnold@uiowa.edu::0e26b2ec-c362-4285-85f0-9583421399b7" providerId="AD" clId="Web-{8E2A07CC-E1C2-66F7-F250-A99FAE7CC9B1}" dt="2020-11-10T20:42:51.322" v="125" actId="20577"/>
          <ac:spMkLst>
            <pc:docMk/>
            <pc:sldMk cId="3939237325" sldId="257"/>
            <ac:spMk id="3" creationId="{493214D3-5308-4372-AACE-D4A563B03942}"/>
          </ac:spMkLst>
        </pc:spChg>
      </pc:sldChg>
      <pc:sldChg chg="modSp">
        <pc:chgData name="Arnold, Brookelyn A" userId="S::broarnold@uiowa.edu::0e26b2ec-c362-4285-85f0-9583421399b7" providerId="AD" clId="Web-{8E2A07CC-E1C2-66F7-F250-A99FAE7CC9B1}" dt="2020-11-10T20:26:36.933" v="2" actId="1076"/>
        <pc:sldMkLst>
          <pc:docMk/>
          <pc:sldMk cId="3695462570" sldId="259"/>
        </pc:sldMkLst>
        <pc:spChg chg="mod">
          <ac:chgData name="Arnold, Brookelyn A" userId="S::broarnold@uiowa.edu::0e26b2ec-c362-4285-85f0-9583421399b7" providerId="AD" clId="Web-{8E2A07CC-E1C2-66F7-F250-A99FAE7CC9B1}" dt="2020-11-10T20:26:34.636" v="1" actId="1076"/>
          <ac:spMkLst>
            <pc:docMk/>
            <pc:sldMk cId="3695462570" sldId="259"/>
            <ac:spMk id="12" creationId="{76CB7D39-79EC-CB48-BB8F-E4E07EC81D12}"/>
          </ac:spMkLst>
        </pc:spChg>
        <pc:picChg chg="mod">
          <ac:chgData name="Arnold, Brookelyn A" userId="S::broarnold@uiowa.edu::0e26b2ec-c362-4285-85f0-9583421399b7" providerId="AD" clId="Web-{8E2A07CC-E1C2-66F7-F250-A99FAE7CC9B1}" dt="2020-11-10T20:26:36.933" v="2" actId="1076"/>
          <ac:picMkLst>
            <pc:docMk/>
            <pc:sldMk cId="3695462570" sldId="259"/>
            <ac:picMk id="10" creationId="{26E9D2C0-822D-2943-AE28-DB1E991DD3B8}"/>
          </ac:picMkLst>
        </pc:picChg>
      </pc:sldChg>
      <pc:sldChg chg="modSp">
        <pc:chgData name="Arnold, Brookelyn A" userId="S::broarnold@uiowa.edu::0e26b2ec-c362-4285-85f0-9583421399b7" providerId="AD" clId="Web-{8E2A07CC-E1C2-66F7-F250-A99FAE7CC9B1}" dt="2020-11-10T20:26:43.855" v="4" actId="1076"/>
        <pc:sldMkLst>
          <pc:docMk/>
          <pc:sldMk cId="1761401789" sldId="260"/>
        </pc:sldMkLst>
        <pc:spChg chg="mod">
          <ac:chgData name="Arnold, Brookelyn A" userId="S::broarnold@uiowa.edu::0e26b2ec-c362-4285-85f0-9583421399b7" providerId="AD" clId="Web-{8E2A07CC-E1C2-66F7-F250-A99FAE7CC9B1}" dt="2020-11-10T20:26:43.855" v="4" actId="1076"/>
          <ac:spMkLst>
            <pc:docMk/>
            <pc:sldMk cId="1761401789" sldId="260"/>
            <ac:spMk id="6" creationId="{AE44EB17-80EF-43EA-8E9B-1B500AAED56D}"/>
          </ac:spMkLst>
        </pc:spChg>
        <pc:picChg chg="mod">
          <ac:chgData name="Arnold, Brookelyn A" userId="S::broarnold@uiowa.edu::0e26b2ec-c362-4285-85f0-9583421399b7" providerId="AD" clId="Web-{8E2A07CC-E1C2-66F7-F250-A99FAE7CC9B1}" dt="2020-11-10T20:26:40.058" v="3" actId="1076"/>
          <ac:picMkLst>
            <pc:docMk/>
            <pc:sldMk cId="1761401789" sldId="260"/>
            <ac:picMk id="10" creationId="{AC0607FD-770D-1B4E-AAF4-65786A17A2AE}"/>
          </ac:picMkLst>
        </pc:picChg>
      </pc:sldChg>
      <pc:sldChg chg="modSp">
        <pc:chgData name="Arnold, Brookelyn A" userId="S::broarnold@uiowa.edu::0e26b2ec-c362-4285-85f0-9583421399b7" providerId="AD" clId="Web-{8E2A07CC-E1C2-66F7-F250-A99FAE7CC9B1}" dt="2020-11-10T20:27:03.465" v="5" actId="1076"/>
        <pc:sldMkLst>
          <pc:docMk/>
          <pc:sldMk cId="2496968688" sldId="262"/>
        </pc:sldMkLst>
        <pc:spChg chg="mod">
          <ac:chgData name="Arnold, Brookelyn A" userId="S::broarnold@uiowa.edu::0e26b2ec-c362-4285-85f0-9583421399b7" providerId="AD" clId="Web-{8E2A07CC-E1C2-66F7-F250-A99FAE7CC9B1}" dt="2020-11-10T20:27:03.465" v="5" actId="1076"/>
          <ac:spMkLst>
            <pc:docMk/>
            <pc:sldMk cId="2496968688" sldId="262"/>
            <ac:spMk id="8" creationId="{1B8F73C3-0491-4A1C-87C7-2674A640A80B}"/>
          </ac:spMkLst>
        </pc:spChg>
      </pc:sldChg>
      <pc:sldChg chg="modSp">
        <pc:chgData name="Arnold, Brookelyn A" userId="S::broarnold@uiowa.edu::0e26b2ec-c362-4285-85f0-9583421399b7" providerId="AD" clId="Web-{8E2A07CC-E1C2-66F7-F250-A99FAE7CC9B1}" dt="2020-11-10T20:27:11.934" v="6" actId="1076"/>
        <pc:sldMkLst>
          <pc:docMk/>
          <pc:sldMk cId="2401373950" sldId="265"/>
        </pc:sldMkLst>
        <pc:spChg chg="mod">
          <ac:chgData name="Arnold, Brookelyn A" userId="S::broarnold@uiowa.edu::0e26b2ec-c362-4285-85f0-9583421399b7" providerId="AD" clId="Web-{8E2A07CC-E1C2-66F7-F250-A99FAE7CC9B1}" dt="2020-11-10T20:27:11.934" v="6" actId="1076"/>
          <ac:spMkLst>
            <pc:docMk/>
            <pc:sldMk cId="2401373950" sldId="265"/>
            <ac:spMk id="4" creationId="{7FDBD3C0-86D5-4541-B9C0-B879C1313BAA}"/>
          </ac:spMkLst>
        </pc:spChg>
      </pc:sldChg>
      <pc:sldChg chg="modSp">
        <pc:chgData name="Arnold, Brookelyn A" userId="S::broarnold@uiowa.edu::0e26b2ec-c362-4285-85f0-9583421399b7" providerId="AD" clId="Web-{8E2A07CC-E1C2-66F7-F250-A99FAE7CC9B1}" dt="2020-11-10T20:27:25.934" v="8" actId="1076"/>
        <pc:sldMkLst>
          <pc:docMk/>
          <pc:sldMk cId="3244783779" sldId="266"/>
        </pc:sldMkLst>
        <pc:spChg chg="mod">
          <ac:chgData name="Arnold, Brookelyn A" userId="S::broarnold@uiowa.edu::0e26b2ec-c362-4285-85f0-9583421399b7" providerId="AD" clId="Web-{8E2A07CC-E1C2-66F7-F250-A99FAE7CC9B1}" dt="2020-11-10T20:27:25.934" v="8" actId="1076"/>
          <ac:spMkLst>
            <pc:docMk/>
            <pc:sldMk cId="3244783779" sldId="266"/>
            <ac:spMk id="5" creationId="{5F2D2CBC-FEAD-45A7-8933-AE0A82CD8935}"/>
          </ac:spMkLst>
        </pc:spChg>
        <pc:picChg chg="mod">
          <ac:chgData name="Arnold, Brookelyn A" userId="S::broarnold@uiowa.edu::0e26b2ec-c362-4285-85f0-9583421399b7" providerId="AD" clId="Web-{8E2A07CC-E1C2-66F7-F250-A99FAE7CC9B1}" dt="2020-11-10T20:27:19.871" v="7" actId="1076"/>
          <ac:picMkLst>
            <pc:docMk/>
            <pc:sldMk cId="3244783779" sldId="266"/>
            <ac:picMk id="4" creationId="{5CE9D20E-14FC-4C3C-A970-8F9D25616ADA}"/>
          </ac:picMkLst>
        </pc:picChg>
      </pc:sldChg>
      <pc:sldChg chg="modSp">
        <pc:chgData name="Arnold, Brookelyn A" userId="S::broarnold@uiowa.edu::0e26b2ec-c362-4285-85f0-9583421399b7" providerId="AD" clId="Web-{8E2A07CC-E1C2-66F7-F250-A99FAE7CC9B1}" dt="2020-11-10T20:41:16.335" v="76" actId="20577"/>
        <pc:sldMkLst>
          <pc:docMk/>
          <pc:sldMk cId="1353901336" sldId="267"/>
        </pc:sldMkLst>
        <pc:spChg chg="mod">
          <ac:chgData name="Arnold, Brookelyn A" userId="S::broarnold@uiowa.edu::0e26b2ec-c362-4285-85f0-9583421399b7" providerId="AD" clId="Web-{8E2A07CC-E1C2-66F7-F250-A99FAE7CC9B1}" dt="2020-11-10T20:41:16.335" v="76" actId="20577"/>
          <ac:spMkLst>
            <pc:docMk/>
            <pc:sldMk cId="1353901336" sldId="267"/>
            <ac:spMk id="4" creationId="{ECA63500-B7CC-4554-812C-8C0EDD9E2D53}"/>
          </ac:spMkLst>
        </pc:spChg>
      </pc:sldChg>
    </pc:docChg>
  </pc:docChgLst>
  <pc:docChgLst>
    <pc:chgData name="Kam, Munju" userId="S::kmunju@uiowa.edu::dccf2214-ceba-43cf-bd47-85071eaddb1e" providerId="AD" clId="Web-{23F11B87-7564-35FA-E592-56D1BA3184A4}"/>
    <pc:docChg chg="modSld">
      <pc:chgData name="Kam, Munju" userId="S::kmunju@uiowa.edu::dccf2214-ceba-43cf-bd47-85071eaddb1e" providerId="AD" clId="Web-{23F11B87-7564-35FA-E592-56D1BA3184A4}" dt="2020-11-20T23:30:00.696" v="41" actId="14100"/>
      <pc:docMkLst>
        <pc:docMk/>
      </pc:docMkLst>
      <pc:sldChg chg="addSp delSp modSp">
        <pc:chgData name="Kam, Munju" userId="S::kmunju@uiowa.edu::dccf2214-ceba-43cf-bd47-85071eaddb1e" providerId="AD" clId="Web-{23F11B87-7564-35FA-E592-56D1BA3184A4}" dt="2020-11-20T23:24:17.501" v="7" actId="1076"/>
        <pc:sldMkLst>
          <pc:docMk/>
          <pc:sldMk cId="3695462570" sldId="259"/>
        </pc:sldMkLst>
        <pc:spChg chg="mod">
          <ac:chgData name="Kam, Munju" userId="S::kmunju@uiowa.edu::dccf2214-ceba-43cf-bd47-85071eaddb1e" providerId="AD" clId="Web-{23F11B87-7564-35FA-E592-56D1BA3184A4}" dt="2020-11-20T23:24:05.032" v="2" actId="1076"/>
          <ac:spMkLst>
            <pc:docMk/>
            <pc:sldMk cId="3695462570" sldId="259"/>
            <ac:spMk id="12" creationId="{76CB7D39-79EC-CB48-BB8F-E4E07EC81D12}"/>
          </ac:spMkLst>
        </pc:spChg>
        <pc:picChg chg="del">
          <ac:chgData name="Kam, Munju" userId="S::kmunju@uiowa.edu::dccf2214-ceba-43cf-bd47-85071eaddb1e" providerId="AD" clId="Web-{23F11B87-7564-35FA-E592-56D1BA3184A4}" dt="2020-11-20T23:23:48.313" v="0"/>
          <ac:picMkLst>
            <pc:docMk/>
            <pc:sldMk cId="3695462570" sldId="259"/>
            <ac:picMk id="2" creationId="{B1DCAE2F-614A-477E-B883-35B74B117FD4}"/>
          </ac:picMkLst>
        </pc:picChg>
        <pc:picChg chg="add mod">
          <ac:chgData name="Kam, Munju" userId="S::kmunju@uiowa.edu::dccf2214-ceba-43cf-bd47-85071eaddb1e" providerId="AD" clId="Web-{23F11B87-7564-35FA-E592-56D1BA3184A4}" dt="2020-11-20T23:24:17.501" v="7" actId="1076"/>
          <ac:picMkLst>
            <pc:docMk/>
            <pc:sldMk cId="3695462570" sldId="259"/>
            <ac:picMk id="4" creationId="{C2BE3683-CBC3-4B0D-9213-1461131890B9}"/>
          </ac:picMkLst>
        </pc:picChg>
      </pc:sldChg>
      <pc:sldChg chg="addSp delSp modSp">
        <pc:chgData name="Kam, Munju" userId="S::kmunju@uiowa.edu::dccf2214-ceba-43cf-bd47-85071eaddb1e" providerId="AD" clId="Web-{23F11B87-7564-35FA-E592-56D1BA3184A4}" dt="2020-11-20T23:25:27.831" v="22" actId="1076"/>
        <pc:sldMkLst>
          <pc:docMk/>
          <pc:sldMk cId="1761401789" sldId="260"/>
        </pc:sldMkLst>
        <pc:spChg chg="mod">
          <ac:chgData name="Kam, Munju" userId="S::kmunju@uiowa.edu::dccf2214-ceba-43cf-bd47-85071eaddb1e" providerId="AD" clId="Web-{23F11B87-7564-35FA-E592-56D1BA3184A4}" dt="2020-11-20T23:25:07.690" v="17" actId="1076"/>
          <ac:spMkLst>
            <pc:docMk/>
            <pc:sldMk cId="1761401789" sldId="260"/>
            <ac:spMk id="3" creationId="{D33C49CA-7335-47A9-B08D-8DDFD91ED605}"/>
          </ac:spMkLst>
        </pc:spChg>
        <pc:spChg chg="mod">
          <ac:chgData name="Kam, Munju" userId="S::kmunju@uiowa.edu::dccf2214-ceba-43cf-bd47-85071eaddb1e" providerId="AD" clId="Web-{23F11B87-7564-35FA-E592-56D1BA3184A4}" dt="2020-11-20T23:25:25.878" v="21" actId="1076"/>
          <ac:spMkLst>
            <pc:docMk/>
            <pc:sldMk cId="1761401789" sldId="260"/>
            <ac:spMk id="6" creationId="{AE44EB17-80EF-43EA-8E9B-1B500AAED56D}"/>
          </ac:spMkLst>
        </pc:spChg>
        <pc:picChg chg="del">
          <ac:chgData name="Kam, Munju" userId="S::kmunju@uiowa.edu::dccf2214-ceba-43cf-bd47-85071eaddb1e" providerId="AD" clId="Web-{23F11B87-7564-35FA-E592-56D1BA3184A4}" dt="2020-11-20T23:24:21.642" v="8"/>
          <ac:picMkLst>
            <pc:docMk/>
            <pc:sldMk cId="1761401789" sldId="260"/>
            <ac:picMk id="2" creationId="{1C74F456-5C09-4366-87D2-1B070FED8DEE}"/>
          </ac:picMkLst>
        </pc:picChg>
        <pc:picChg chg="add mod">
          <ac:chgData name="Kam, Munju" userId="S::kmunju@uiowa.edu::dccf2214-ceba-43cf-bd47-85071eaddb1e" providerId="AD" clId="Web-{23F11B87-7564-35FA-E592-56D1BA3184A4}" dt="2020-11-20T23:25:27.831" v="22" actId="1076"/>
          <ac:picMkLst>
            <pc:docMk/>
            <pc:sldMk cId="1761401789" sldId="260"/>
            <ac:picMk id="4" creationId="{0E615CB3-A5B7-4771-82FF-B8B4CB8ED96E}"/>
          </ac:picMkLst>
        </pc:picChg>
        <pc:picChg chg="mod">
          <ac:chgData name="Kam, Munju" userId="S::kmunju@uiowa.edu::dccf2214-ceba-43cf-bd47-85071eaddb1e" providerId="AD" clId="Web-{23F11B87-7564-35FA-E592-56D1BA3184A4}" dt="2020-11-20T23:25:16.565" v="19" actId="14100"/>
          <ac:picMkLst>
            <pc:docMk/>
            <pc:sldMk cId="1761401789" sldId="260"/>
            <ac:picMk id="8" creationId="{669022E9-F29C-0F4F-9C9E-6B2CBAF684FD}"/>
          </ac:picMkLst>
        </pc:picChg>
      </pc:sldChg>
      <pc:sldChg chg="addSp delSp modSp">
        <pc:chgData name="Kam, Munju" userId="S::kmunju@uiowa.edu::dccf2214-ceba-43cf-bd47-85071eaddb1e" providerId="AD" clId="Web-{23F11B87-7564-35FA-E592-56D1BA3184A4}" dt="2020-11-20T23:28:37.038" v="39" actId="1076"/>
        <pc:sldMkLst>
          <pc:docMk/>
          <pc:sldMk cId="4196924694" sldId="261"/>
        </pc:sldMkLst>
        <pc:picChg chg="add mod">
          <ac:chgData name="Kam, Munju" userId="S::kmunju@uiowa.edu::dccf2214-ceba-43cf-bd47-85071eaddb1e" providerId="AD" clId="Web-{23F11B87-7564-35FA-E592-56D1BA3184A4}" dt="2020-11-20T23:28:37.038" v="39" actId="1076"/>
          <ac:picMkLst>
            <pc:docMk/>
            <pc:sldMk cId="4196924694" sldId="261"/>
            <ac:picMk id="2" creationId="{408AF0CD-F820-4FB7-BCEC-020FC8FF3330}"/>
          </ac:picMkLst>
        </pc:picChg>
        <pc:picChg chg="del">
          <ac:chgData name="Kam, Munju" userId="S::kmunju@uiowa.edu::dccf2214-ceba-43cf-bd47-85071eaddb1e" providerId="AD" clId="Web-{23F11B87-7564-35FA-E592-56D1BA3184A4}" dt="2020-11-20T23:28:25.100" v="34"/>
          <ac:picMkLst>
            <pc:docMk/>
            <pc:sldMk cId="4196924694" sldId="261"/>
            <ac:picMk id="4" creationId="{9F631DA3-63CC-4446-A008-A8F557245CFC}"/>
          </ac:picMkLst>
        </pc:picChg>
      </pc:sldChg>
      <pc:sldChg chg="addSp delSp modSp">
        <pc:chgData name="Kam, Munju" userId="S::kmunju@uiowa.edu::dccf2214-ceba-43cf-bd47-85071eaddb1e" providerId="AD" clId="Web-{23F11B87-7564-35FA-E592-56D1BA3184A4}" dt="2020-11-20T23:26:10.879" v="27" actId="1076"/>
        <pc:sldMkLst>
          <pc:docMk/>
          <pc:sldMk cId="2496968688" sldId="262"/>
        </pc:sldMkLst>
        <pc:picChg chg="del">
          <ac:chgData name="Kam, Munju" userId="S::kmunju@uiowa.edu::dccf2214-ceba-43cf-bd47-85071eaddb1e" providerId="AD" clId="Web-{23F11B87-7564-35FA-E592-56D1BA3184A4}" dt="2020-11-20T23:25:36.878" v="23"/>
          <ac:picMkLst>
            <pc:docMk/>
            <pc:sldMk cId="2496968688" sldId="262"/>
            <ac:picMk id="4" creationId="{A123D682-CF0F-46D3-9FBD-A96A91BDE0C5}"/>
          </ac:picMkLst>
        </pc:picChg>
        <pc:picChg chg="add mod">
          <ac:chgData name="Kam, Munju" userId="S::kmunju@uiowa.edu::dccf2214-ceba-43cf-bd47-85071eaddb1e" providerId="AD" clId="Web-{23F11B87-7564-35FA-E592-56D1BA3184A4}" dt="2020-11-20T23:26:10.879" v="27" actId="1076"/>
          <ac:picMkLst>
            <pc:docMk/>
            <pc:sldMk cId="2496968688" sldId="262"/>
            <ac:picMk id="5" creationId="{D15C9E53-B02C-48B4-B73C-ACFC500EF0A3}"/>
          </ac:picMkLst>
        </pc:picChg>
      </pc:sldChg>
      <pc:sldChg chg="modSp">
        <pc:chgData name="Kam, Munju" userId="S::kmunju@uiowa.edu::dccf2214-ceba-43cf-bd47-85071eaddb1e" providerId="AD" clId="Web-{23F11B87-7564-35FA-E592-56D1BA3184A4}" dt="2020-11-20T23:30:00.696" v="41" actId="14100"/>
        <pc:sldMkLst>
          <pc:docMk/>
          <pc:sldMk cId="3976444115" sldId="263"/>
        </pc:sldMkLst>
        <pc:picChg chg="mod">
          <ac:chgData name="Kam, Munju" userId="S::kmunju@uiowa.edu::dccf2214-ceba-43cf-bd47-85071eaddb1e" providerId="AD" clId="Web-{23F11B87-7564-35FA-E592-56D1BA3184A4}" dt="2020-11-20T23:30:00.696" v="41" actId="14100"/>
          <ac:picMkLst>
            <pc:docMk/>
            <pc:sldMk cId="3976444115" sldId="263"/>
            <ac:picMk id="2" creationId="{52E81779-AA85-4B30-BE86-B14FDBFD2E99}"/>
          </ac:picMkLst>
        </pc:picChg>
      </pc:sldChg>
      <pc:sldChg chg="addSp delSp modSp">
        <pc:chgData name="Kam, Munju" userId="S::kmunju@uiowa.edu::dccf2214-ceba-43cf-bd47-85071eaddb1e" providerId="AD" clId="Web-{23F11B87-7564-35FA-E592-56D1BA3184A4}" dt="2020-11-20T23:26:42.583" v="33" actId="1076"/>
        <pc:sldMkLst>
          <pc:docMk/>
          <pc:sldMk cId="2401373950" sldId="265"/>
        </pc:sldMkLst>
        <pc:spChg chg="mod">
          <ac:chgData name="Kam, Munju" userId="S::kmunju@uiowa.edu::dccf2214-ceba-43cf-bd47-85071eaddb1e" providerId="AD" clId="Web-{23F11B87-7564-35FA-E592-56D1BA3184A4}" dt="2020-11-20T23:26:42.583" v="33" actId="1076"/>
          <ac:spMkLst>
            <pc:docMk/>
            <pc:sldMk cId="2401373950" sldId="265"/>
            <ac:spMk id="4" creationId="{7FDBD3C0-86D5-4541-B9C0-B879C1313BAA}"/>
          </ac:spMkLst>
        </pc:spChg>
        <pc:picChg chg="del">
          <ac:chgData name="Kam, Munju" userId="S::kmunju@uiowa.edu::dccf2214-ceba-43cf-bd47-85071eaddb1e" providerId="AD" clId="Web-{23F11B87-7564-35FA-E592-56D1BA3184A4}" dt="2020-11-20T23:26:16.910" v="28"/>
          <ac:picMkLst>
            <pc:docMk/>
            <pc:sldMk cId="2401373950" sldId="265"/>
            <ac:picMk id="3" creationId="{4FFDB28A-2920-40A5-8777-AF0FA9A3F0FA}"/>
          </ac:picMkLst>
        </pc:picChg>
        <pc:picChg chg="add mod">
          <ac:chgData name="Kam, Munju" userId="S::kmunju@uiowa.edu::dccf2214-ceba-43cf-bd47-85071eaddb1e" providerId="AD" clId="Web-{23F11B87-7564-35FA-E592-56D1BA3184A4}" dt="2020-11-20T23:26:33.489" v="32" actId="1076"/>
          <ac:picMkLst>
            <pc:docMk/>
            <pc:sldMk cId="2401373950" sldId="265"/>
            <ac:picMk id="5" creationId="{37994560-7D5E-46A4-A249-59B7B738684E}"/>
          </ac:picMkLst>
        </pc:picChg>
      </pc:sldChg>
    </pc:docChg>
  </pc:docChgLst>
  <pc:docChgLst>
    <pc:chgData name="Kwon, Da Hye" userId="S::dkwon1@uiowa.edu::06bf39ef-4e7e-4521-a44b-f2097b7c163a" providerId="AD" clId="Web-{5B0B78D7-B15B-E16B-17DB-4D9D526A813C}"/>
    <pc:docChg chg="modSld">
      <pc:chgData name="Kwon, Da Hye" userId="S::dkwon1@uiowa.edu::06bf39ef-4e7e-4521-a44b-f2097b7c163a" providerId="AD" clId="Web-{5B0B78D7-B15B-E16B-17DB-4D9D526A813C}" dt="2020-11-17T01:26:42.974" v="12"/>
      <pc:docMkLst>
        <pc:docMk/>
      </pc:docMkLst>
      <pc:sldChg chg="modNotes">
        <pc:chgData name="Kwon, Da Hye" userId="S::dkwon1@uiowa.edu::06bf39ef-4e7e-4521-a44b-f2097b7c163a" providerId="AD" clId="Web-{5B0B78D7-B15B-E16B-17DB-4D9D526A813C}" dt="2020-11-17T01:26:42.974" v="12"/>
        <pc:sldMkLst>
          <pc:docMk/>
          <pc:sldMk cId="2496968688" sldId="262"/>
        </pc:sldMkLst>
      </pc:sldChg>
    </pc:docChg>
  </pc:docChgLst>
  <pc:docChgLst>
    <pc:chgData name="Kam, Munju" userId="S::kmunju@uiowa.edu::dccf2214-ceba-43cf-bd47-85071eaddb1e" providerId="AD" clId="Web-{6F98F07E-A8E3-064E-79AC-404BE1919A4D}"/>
    <pc:docChg chg="modSld">
      <pc:chgData name="Kam, Munju" userId="S::kmunju@uiowa.edu::dccf2214-ceba-43cf-bd47-85071eaddb1e" providerId="AD" clId="Web-{6F98F07E-A8E3-064E-79AC-404BE1919A4D}" dt="2020-11-10T20:28:00.171" v="683" actId="1076"/>
      <pc:docMkLst>
        <pc:docMk/>
      </pc:docMkLst>
      <pc:sldChg chg="modSp">
        <pc:chgData name="Kam, Munju" userId="S::kmunju@uiowa.edu::dccf2214-ceba-43cf-bd47-85071eaddb1e" providerId="AD" clId="Web-{6F98F07E-A8E3-064E-79AC-404BE1919A4D}" dt="2020-11-10T20:15:23.670" v="635" actId="20577"/>
        <pc:sldMkLst>
          <pc:docMk/>
          <pc:sldMk cId="4196924694" sldId="261"/>
        </pc:sldMkLst>
        <pc:spChg chg="mod">
          <ac:chgData name="Kam, Munju" userId="S::kmunju@uiowa.edu::dccf2214-ceba-43cf-bd47-85071eaddb1e" providerId="AD" clId="Web-{6F98F07E-A8E3-064E-79AC-404BE1919A4D}" dt="2020-11-10T20:15:23.670" v="635" actId="20577"/>
          <ac:spMkLst>
            <pc:docMk/>
            <pc:sldMk cId="4196924694" sldId="261"/>
            <ac:spMk id="5" creationId="{3D7F6231-2491-4B40-93A7-659583C65B98}"/>
          </ac:spMkLst>
        </pc:spChg>
      </pc:sldChg>
      <pc:sldChg chg="addSp delSp modSp">
        <pc:chgData name="Kam, Munju" userId="S::kmunju@uiowa.edu::dccf2214-ceba-43cf-bd47-85071eaddb1e" providerId="AD" clId="Web-{6F98F07E-A8E3-064E-79AC-404BE1919A4D}" dt="2020-11-10T20:28:00.171" v="683" actId="1076"/>
        <pc:sldMkLst>
          <pc:docMk/>
          <pc:sldMk cId="1942720312" sldId="264"/>
        </pc:sldMkLst>
        <pc:spChg chg="mod">
          <ac:chgData name="Kam, Munju" userId="S::kmunju@uiowa.edu::dccf2214-ceba-43cf-bd47-85071eaddb1e" providerId="AD" clId="Web-{6F98F07E-A8E3-064E-79AC-404BE1919A4D}" dt="2020-11-10T19:59:07.914" v="466" actId="20577"/>
          <ac:spMkLst>
            <pc:docMk/>
            <pc:sldMk cId="1942720312" sldId="264"/>
            <ac:spMk id="2" creationId="{5EEB5274-C226-424E-ACAB-2196789CF1F2}"/>
          </ac:spMkLst>
        </pc:spChg>
        <pc:spChg chg="mod">
          <ac:chgData name="Kam, Munju" userId="S::kmunju@uiowa.edu::dccf2214-ceba-43cf-bd47-85071eaddb1e" providerId="AD" clId="Web-{6F98F07E-A8E3-064E-79AC-404BE1919A4D}" dt="2020-11-10T20:28:00.171" v="683" actId="1076"/>
          <ac:spMkLst>
            <pc:docMk/>
            <pc:sldMk cId="1942720312" sldId="264"/>
            <ac:spMk id="4" creationId="{1E9A4E4D-9BAD-4D7E-813C-25E7F103CBC8}"/>
          </ac:spMkLst>
        </pc:spChg>
        <pc:picChg chg="del">
          <ac:chgData name="Kam, Munju" userId="S::kmunju@uiowa.edu::dccf2214-ceba-43cf-bd47-85071eaddb1e" providerId="AD" clId="Web-{6F98F07E-A8E3-064E-79AC-404BE1919A4D}" dt="2020-11-10T20:16:21.624" v="637"/>
          <ac:picMkLst>
            <pc:docMk/>
            <pc:sldMk cId="1942720312" sldId="264"/>
            <ac:picMk id="3" creationId="{E8693B9E-B351-439B-A8A5-DF64A263417C}"/>
          </ac:picMkLst>
        </pc:picChg>
        <pc:picChg chg="add mod">
          <ac:chgData name="Kam, Munju" userId="S::kmunju@uiowa.edu::dccf2214-ceba-43cf-bd47-85071eaddb1e" providerId="AD" clId="Web-{6F98F07E-A8E3-064E-79AC-404BE1919A4D}" dt="2020-11-10T20:20:06.957" v="654" actId="14100"/>
          <ac:picMkLst>
            <pc:docMk/>
            <pc:sldMk cId="1942720312" sldId="264"/>
            <ac:picMk id="5" creationId="{155589C6-AF8F-4ABA-9BF5-C562C8D20C73}"/>
          </ac:picMkLst>
        </pc:picChg>
      </pc:sldChg>
    </pc:docChg>
  </pc:docChgLst>
  <pc:docChgLst>
    <pc:chgData name="Kwon, Da Hye" userId="S::dkwon1@uiowa.edu::06bf39ef-4e7e-4521-a44b-f2097b7c163a" providerId="AD" clId="Web-{C51C264C-5774-AE7C-99AE-30C1FFF61C00}"/>
    <pc:docChg chg="modSld">
      <pc:chgData name="Kwon, Da Hye" userId="S::dkwon1@uiowa.edu::06bf39ef-4e7e-4521-a44b-f2097b7c163a" providerId="AD" clId="Web-{C51C264C-5774-AE7C-99AE-30C1FFF61C00}" dt="2020-11-10T20:03:29.909" v="130" actId="14100"/>
      <pc:docMkLst>
        <pc:docMk/>
      </pc:docMkLst>
      <pc:sldChg chg="modSp">
        <pc:chgData name="Kwon, Da Hye" userId="S::dkwon1@uiowa.edu::06bf39ef-4e7e-4521-a44b-f2097b7c163a" providerId="AD" clId="Web-{C51C264C-5774-AE7C-99AE-30C1FFF61C00}" dt="2020-11-10T20:03:29.909" v="130" actId="14100"/>
        <pc:sldMkLst>
          <pc:docMk/>
          <pc:sldMk cId="3939237325" sldId="257"/>
        </pc:sldMkLst>
        <pc:spChg chg="mod">
          <ac:chgData name="Kwon, Da Hye" userId="S::dkwon1@uiowa.edu::06bf39ef-4e7e-4521-a44b-f2097b7c163a" providerId="AD" clId="Web-{C51C264C-5774-AE7C-99AE-30C1FFF61C00}" dt="2020-11-10T20:03:29.909" v="130" actId="14100"/>
          <ac:spMkLst>
            <pc:docMk/>
            <pc:sldMk cId="3939237325" sldId="257"/>
            <ac:spMk id="2" creationId="{2A05839A-0982-4733-A1C2-644CAE2BFBC2}"/>
          </ac:spMkLst>
        </pc:spChg>
      </pc:sldChg>
      <pc:sldChg chg="addSp delSp modSp modNotes">
        <pc:chgData name="Kwon, Da Hye" userId="S::dkwon1@uiowa.edu::06bf39ef-4e7e-4521-a44b-f2097b7c163a" providerId="AD" clId="Web-{C51C264C-5774-AE7C-99AE-30C1FFF61C00}" dt="2020-11-10T20:03:29.815" v="128" actId="14100"/>
        <pc:sldMkLst>
          <pc:docMk/>
          <pc:sldMk cId="3280980793" sldId="258"/>
        </pc:sldMkLst>
        <pc:spChg chg="del mod">
          <ac:chgData name="Kwon, Da Hye" userId="S::dkwon1@uiowa.edu::06bf39ef-4e7e-4521-a44b-f2097b7c163a" providerId="AD" clId="Web-{C51C264C-5774-AE7C-99AE-30C1FFF61C00}" dt="2020-11-10T19:56:32.962" v="22"/>
          <ac:spMkLst>
            <pc:docMk/>
            <pc:sldMk cId="3280980793" sldId="258"/>
            <ac:spMk id="2" creationId="{616061DC-FCD3-44B4-8F2D-60E88CBA8AE2}"/>
          </ac:spMkLst>
        </pc:spChg>
        <pc:spChg chg="add mod">
          <ac:chgData name="Kwon, Da Hye" userId="S::dkwon1@uiowa.edu::06bf39ef-4e7e-4521-a44b-f2097b7c163a" providerId="AD" clId="Web-{C51C264C-5774-AE7C-99AE-30C1FFF61C00}" dt="2020-11-10T20:03:29.815" v="128" actId="14100"/>
          <ac:spMkLst>
            <pc:docMk/>
            <pc:sldMk cId="3280980793" sldId="258"/>
            <ac:spMk id="3" creationId="{16FFB10F-5C50-41BD-A46F-DE4FA1C56738}"/>
          </ac:spMkLst>
        </pc:spChg>
        <pc:spChg chg="add del mod">
          <ac:chgData name="Kwon, Da Hye" userId="S::dkwon1@uiowa.edu::06bf39ef-4e7e-4521-a44b-f2097b7c163a" providerId="AD" clId="Web-{C51C264C-5774-AE7C-99AE-30C1FFF61C00}" dt="2020-11-10T19:56:36.431" v="23"/>
          <ac:spMkLst>
            <pc:docMk/>
            <pc:sldMk cId="3280980793" sldId="258"/>
            <ac:spMk id="8" creationId="{4026EBEE-1E41-4ABA-8861-17AB35416FCD}"/>
          </ac:spMkLst>
        </pc:spChg>
      </pc:sldChg>
      <pc:sldChg chg="addSp delSp modSp">
        <pc:chgData name="Kwon, Da Hye" userId="S::dkwon1@uiowa.edu::06bf39ef-4e7e-4521-a44b-f2097b7c163a" providerId="AD" clId="Web-{C51C264C-5774-AE7C-99AE-30C1FFF61C00}" dt="2020-11-10T20:03:29.659" v="126" actId="14100"/>
        <pc:sldMkLst>
          <pc:docMk/>
          <pc:sldMk cId="3695462570" sldId="259"/>
        </pc:sldMkLst>
        <pc:spChg chg="del mod">
          <ac:chgData name="Kwon, Da Hye" userId="S::dkwon1@uiowa.edu::06bf39ef-4e7e-4521-a44b-f2097b7c163a" providerId="AD" clId="Web-{C51C264C-5774-AE7C-99AE-30C1FFF61C00}" dt="2020-11-10T19:57:46.539" v="30"/>
          <ac:spMkLst>
            <pc:docMk/>
            <pc:sldMk cId="3695462570" sldId="259"/>
            <ac:spMk id="2" creationId="{1C582151-F7B6-43D5-9099-83C7AA30DF99}"/>
          </ac:spMkLst>
        </pc:spChg>
        <pc:spChg chg="add mod">
          <ac:chgData name="Kwon, Da Hye" userId="S::dkwon1@uiowa.edu::06bf39ef-4e7e-4521-a44b-f2097b7c163a" providerId="AD" clId="Web-{C51C264C-5774-AE7C-99AE-30C1FFF61C00}" dt="2020-11-10T20:03:29.659" v="126" actId="14100"/>
          <ac:spMkLst>
            <pc:docMk/>
            <pc:sldMk cId="3695462570" sldId="259"/>
            <ac:spMk id="3" creationId="{63F554BD-7B6D-4F5B-B7E6-2D294E5543CC}"/>
          </ac:spMkLst>
        </pc:spChg>
        <pc:spChg chg="add del mod">
          <ac:chgData name="Kwon, Da Hye" userId="S::dkwon1@uiowa.edu::06bf39ef-4e7e-4521-a44b-f2097b7c163a" providerId="AD" clId="Web-{C51C264C-5774-AE7C-99AE-30C1FFF61C00}" dt="2020-11-10T19:57:48.664" v="31"/>
          <ac:spMkLst>
            <pc:docMk/>
            <pc:sldMk cId="3695462570" sldId="259"/>
            <ac:spMk id="6" creationId="{7E01E0EB-0E36-4CED-84F0-B2D627345E5A}"/>
          </ac:spMkLst>
        </pc:spChg>
      </pc:sldChg>
      <pc:sldChg chg="addSp delSp modSp">
        <pc:chgData name="Kwon, Da Hye" userId="S::dkwon1@uiowa.edu::06bf39ef-4e7e-4521-a44b-f2097b7c163a" providerId="AD" clId="Web-{C51C264C-5774-AE7C-99AE-30C1FFF61C00}" dt="2020-11-10T20:03:29.503" v="123" actId="14100"/>
        <pc:sldMkLst>
          <pc:docMk/>
          <pc:sldMk cId="1761401789" sldId="260"/>
        </pc:sldMkLst>
        <pc:spChg chg="del mod">
          <ac:chgData name="Kwon, Da Hye" userId="S::dkwon1@uiowa.edu::06bf39ef-4e7e-4521-a44b-f2097b7c163a" providerId="AD" clId="Web-{C51C264C-5774-AE7C-99AE-30C1FFF61C00}" dt="2020-11-10T19:58:12.914" v="38"/>
          <ac:spMkLst>
            <pc:docMk/>
            <pc:sldMk cId="1761401789" sldId="260"/>
            <ac:spMk id="2" creationId="{66239F09-E199-4971-B212-FA1E11E7DF87}"/>
          </ac:spMkLst>
        </pc:spChg>
        <pc:spChg chg="add mod">
          <ac:chgData name="Kwon, Da Hye" userId="S::dkwon1@uiowa.edu::06bf39ef-4e7e-4521-a44b-f2097b7c163a" providerId="AD" clId="Web-{C51C264C-5774-AE7C-99AE-30C1FFF61C00}" dt="2020-11-10T20:03:29.503" v="123" actId="14100"/>
          <ac:spMkLst>
            <pc:docMk/>
            <pc:sldMk cId="1761401789" sldId="260"/>
            <ac:spMk id="3" creationId="{D33C49CA-7335-47A9-B08D-8DDFD91ED605}"/>
          </ac:spMkLst>
        </pc:spChg>
        <pc:spChg chg="add del mod">
          <ac:chgData name="Kwon, Da Hye" userId="S::dkwon1@uiowa.edu::06bf39ef-4e7e-4521-a44b-f2097b7c163a" providerId="AD" clId="Web-{C51C264C-5774-AE7C-99AE-30C1FFF61C00}" dt="2020-11-10T19:58:16.039" v="39"/>
          <ac:spMkLst>
            <pc:docMk/>
            <pc:sldMk cId="1761401789" sldId="260"/>
            <ac:spMk id="8" creationId="{A72ECB1D-7A64-4633-B608-08FFD95414F9}"/>
          </ac:spMkLst>
        </pc:spChg>
      </pc:sldChg>
      <pc:sldChg chg="addSp delSp modSp">
        <pc:chgData name="Kwon, Da Hye" userId="S::dkwon1@uiowa.edu::06bf39ef-4e7e-4521-a44b-f2097b7c163a" providerId="AD" clId="Web-{C51C264C-5774-AE7C-99AE-30C1FFF61C00}" dt="2020-11-10T20:02:13.910" v="121" actId="14100"/>
        <pc:sldMkLst>
          <pc:docMk/>
          <pc:sldMk cId="4196924694" sldId="261"/>
        </pc:sldMkLst>
        <pc:spChg chg="del">
          <ac:chgData name="Kwon, Da Hye" userId="S::dkwon1@uiowa.edu::06bf39ef-4e7e-4521-a44b-f2097b7c163a" providerId="AD" clId="Web-{C51C264C-5774-AE7C-99AE-30C1FFF61C00}" dt="2020-11-10T19:58:43.023" v="46"/>
          <ac:spMkLst>
            <pc:docMk/>
            <pc:sldMk cId="4196924694" sldId="261"/>
            <ac:spMk id="2" creationId="{0FACEF32-F351-49BF-AB3E-8F3A67C94C0A}"/>
          </ac:spMkLst>
        </pc:spChg>
        <pc:spChg chg="add mod">
          <ac:chgData name="Kwon, Da Hye" userId="S::dkwon1@uiowa.edu::06bf39ef-4e7e-4521-a44b-f2097b7c163a" providerId="AD" clId="Web-{C51C264C-5774-AE7C-99AE-30C1FFF61C00}" dt="2020-11-10T20:02:13.910" v="121" actId="14100"/>
          <ac:spMkLst>
            <pc:docMk/>
            <pc:sldMk cId="4196924694" sldId="261"/>
            <ac:spMk id="3" creationId="{2A7BDEF2-77DD-4086-9FDD-B8A3AF0E0430}"/>
          </ac:spMkLst>
        </pc:spChg>
        <pc:spChg chg="add del mod">
          <ac:chgData name="Kwon, Da Hye" userId="S::dkwon1@uiowa.edu::06bf39ef-4e7e-4521-a44b-f2097b7c163a" providerId="AD" clId="Web-{C51C264C-5774-AE7C-99AE-30C1FFF61C00}" dt="2020-11-10T19:58:45.460" v="47"/>
          <ac:spMkLst>
            <pc:docMk/>
            <pc:sldMk cId="4196924694" sldId="261"/>
            <ac:spMk id="8" creationId="{E81447F6-41AA-4883-A64D-3772D93D3371}"/>
          </ac:spMkLst>
        </pc:spChg>
      </pc:sldChg>
      <pc:sldChg chg="addSp delSp modSp">
        <pc:chgData name="Kwon, Da Hye" userId="S::dkwon1@uiowa.edu::06bf39ef-4e7e-4521-a44b-f2097b7c163a" providerId="AD" clId="Web-{C51C264C-5774-AE7C-99AE-30C1FFF61C00}" dt="2020-11-10T20:01:52.832" v="117" actId="14100"/>
        <pc:sldMkLst>
          <pc:docMk/>
          <pc:sldMk cId="2496968688" sldId="262"/>
        </pc:sldMkLst>
        <pc:spChg chg="del">
          <ac:chgData name="Kwon, Da Hye" userId="S::dkwon1@uiowa.edu::06bf39ef-4e7e-4521-a44b-f2097b7c163a" providerId="AD" clId="Web-{C51C264C-5774-AE7C-99AE-30C1FFF61C00}" dt="2020-11-10T19:59:18.538" v="56"/>
          <ac:spMkLst>
            <pc:docMk/>
            <pc:sldMk cId="2496968688" sldId="262"/>
            <ac:spMk id="2" creationId="{A93942A5-09D1-4A3B-9CD7-B3511B5752C0}"/>
          </ac:spMkLst>
        </pc:spChg>
        <pc:spChg chg="add mod">
          <ac:chgData name="Kwon, Da Hye" userId="S::dkwon1@uiowa.edu::06bf39ef-4e7e-4521-a44b-f2097b7c163a" providerId="AD" clId="Web-{C51C264C-5774-AE7C-99AE-30C1FFF61C00}" dt="2020-11-10T20:01:52.832" v="117" actId="14100"/>
          <ac:spMkLst>
            <pc:docMk/>
            <pc:sldMk cId="2496968688" sldId="262"/>
            <ac:spMk id="3" creationId="{7027CD02-6997-4684-89DC-0AAF7D97F2A2}"/>
          </ac:spMkLst>
        </pc:spChg>
        <pc:spChg chg="add del mod">
          <ac:chgData name="Kwon, Da Hye" userId="S::dkwon1@uiowa.edu::06bf39ef-4e7e-4521-a44b-f2097b7c163a" providerId="AD" clId="Web-{C51C264C-5774-AE7C-99AE-30C1FFF61C00}" dt="2020-11-10T19:59:25.569" v="57"/>
          <ac:spMkLst>
            <pc:docMk/>
            <pc:sldMk cId="2496968688" sldId="262"/>
            <ac:spMk id="7" creationId="{363A9DDB-01DF-40AE-A276-6267CCA1BD9F}"/>
          </ac:spMkLst>
        </pc:spChg>
      </pc:sldChg>
      <pc:sldChg chg="addSp delSp modSp">
        <pc:chgData name="Kwon, Da Hye" userId="S::dkwon1@uiowa.edu::06bf39ef-4e7e-4521-a44b-f2097b7c163a" providerId="AD" clId="Web-{C51C264C-5774-AE7C-99AE-30C1FFF61C00}" dt="2020-11-10T20:01:36.161" v="113" actId="14100"/>
        <pc:sldMkLst>
          <pc:docMk/>
          <pc:sldMk cId="3976444115" sldId="263"/>
        </pc:sldMkLst>
        <pc:spChg chg="del mod">
          <ac:chgData name="Kwon, Da Hye" userId="S::dkwon1@uiowa.edu::06bf39ef-4e7e-4521-a44b-f2097b7c163a" providerId="AD" clId="Web-{C51C264C-5774-AE7C-99AE-30C1FFF61C00}" dt="2020-11-10T20:00:46.286" v="96"/>
          <ac:spMkLst>
            <pc:docMk/>
            <pc:sldMk cId="3976444115" sldId="263"/>
            <ac:spMk id="2" creationId="{F2BFCACA-951D-44CB-92FF-96AB4E5EC946}"/>
          </ac:spMkLst>
        </pc:spChg>
        <pc:spChg chg="add mod">
          <ac:chgData name="Kwon, Da Hye" userId="S::dkwon1@uiowa.edu::06bf39ef-4e7e-4521-a44b-f2097b7c163a" providerId="AD" clId="Web-{C51C264C-5774-AE7C-99AE-30C1FFF61C00}" dt="2020-11-10T20:01:36.161" v="113" actId="14100"/>
          <ac:spMkLst>
            <pc:docMk/>
            <pc:sldMk cId="3976444115" sldId="263"/>
            <ac:spMk id="3" creationId="{0DF4992C-2A62-4C42-878B-280AAD5B838A}"/>
          </ac:spMkLst>
        </pc:spChg>
      </pc:sldChg>
      <pc:sldChg chg="addSp delSp modSp">
        <pc:chgData name="Kwon, Da Hye" userId="S::dkwon1@uiowa.edu::06bf39ef-4e7e-4521-a44b-f2097b7c163a" providerId="AD" clId="Web-{C51C264C-5774-AE7C-99AE-30C1FFF61C00}" dt="2020-11-10T20:02:03.223" v="119" actId="14100"/>
        <pc:sldMkLst>
          <pc:docMk/>
          <pc:sldMk cId="1942720312" sldId="264"/>
        </pc:sldMkLst>
        <pc:spChg chg="del">
          <ac:chgData name="Kwon, Da Hye" userId="S::dkwon1@uiowa.edu::06bf39ef-4e7e-4521-a44b-f2097b7c163a" providerId="AD" clId="Web-{C51C264C-5774-AE7C-99AE-30C1FFF61C00}" dt="2020-11-10T19:59:58.303" v="67"/>
          <ac:spMkLst>
            <pc:docMk/>
            <pc:sldMk cId="1942720312" sldId="264"/>
            <ac:spMk id="2" creationId="{5EEB5274-C226-424E-ACAB-2196789CF1F2}"/>
          </ac:spMkLst>
        </pc:spChg>
        <pc:spChg chg="add mod">
          <ac:chgData name="Kwon, Da Hye" userId="S::dkwon1@uiowa.edu::06bf39ef-4e7e-4521-a44b-f2097b7c163a" providerId="AD" clId="Web-{C51C264C-5774-AE7C-99AE-30C1FFF61C00}" dt="2020-11-10T20:02:03.223" v="119" actId="14100"/>
          <ac:spMkLst>
            <pc:docMk/>
            <pc:sldMk cId="1942720312" sldId="264"/>
            <ac:spMk id="6" creationId="{FEBFCC01-85E8-49C2-8CD5-A8668574FB4B}"/>
          </ac:spMkLst>
        </pc:spChg>
        <pc:spChg chg="add del mod">
          <ac:chgData name="Kwon, Da Hye" userId="S::dkwon1@uiowa.edu::06bf39ef-4e7e-4521-a44b-f2097b7c163a" providerId="AD" clId="Web-{C51C264C-5774-AE7C-99AE-30C1FFF61C00}" dt="2020-11-10T20:00:00.803" v="68"/>
          <ac:spMkLst>
            <pc:docMk/>
            <pc:sldMk cId="1942720312" sldId="264"/>
            <ac:spMk id="8" creationId="{B485FCD4-8868-4D88-A530-3BB6EB76A9A2}"/>
          </ac:spMkLst>
        </pc:spChg>
      </pc:sldChg>
      <pc:sldChg chg="addSp delSp modSp">
        <pc:chgData name="Kwon, Da Hye" userId="S::dkwon1@uiowa.edu::06bf39ef-4e7e-4521-a44b-f2097b7c163a" providerId="AD" clId="Web-{C51C264C-5774-AE7C-99AE-30C1FFF61C00}" dt="2020-11-10T20:01:44.833" v="115" actId="14100"/>
        <pc:sldMkLst>
          <pc:docMk/>
          <pc:sldMk cId="2401373950" sldId="265"/>
        </pc:sldMkLst>
        <pc:spChg chg="del mod">
          <ac:chgData name="Kwon, Da Hye" userId="S::dkwon1@uiowa.edu::06bf39ef-4e7e-4521-a44b-f2097b7c163a" providerId="AD" clId="Web-{C51C264C-5774-AE7C-99AE-30C1FFF61C00}" dt="2020-11-10T20:00:20.677" v="78"/>
          <ac:spMkLst>
            <pc:docMk/>
            <pc:sldMk cId="2401373950" sldId="265"/>
            <ac:spMk id="2" creationId="{B8298306-AB7F-41AB-8D32-E0DDF4B513C3}"/>
          </ac:spMkLst>
        </pc:spChg>
        <pc:spChg chg="add mod">
          <ac:chgData name="Kwon, Da Hye" userId="S::dkwon1@uiowa.edu::06bf39ef-4e7e-4521-a44b-f2097b7c163a" providerId="AD" clId="Web-{C51C264C-5774-AE7C-99AE-30C1FFF61C00}" dt="2020-11-10T20:01:44.833" v="115" actId="14100"/>
          <ac:spMkLst>
            <pc:docMk/>
            <pc:sldMk cId="2401373950" sldId="265"/>
            <ac:spMk id="6" creationId="{64B59EB2-F701-4ACC-9295-36FA4F7127B4}"/>
          </ac:spMkLst>
        </pc:spChg>
      </pc:sldChg>
      <pc:sldChg chg="addSp delSp modSp">
        <pc:chgData name="Kwon, Da Hye" userId="S::dkwon1@uiowa.edu::06bf39ef-4e7e-4521-a44b-f2097b7c163a" providerId="AD" clId="Web-{C51C264C-5774-AE7C-99AE-30C1FFF61C00}" dt="2020-11-10T20:01:26.317" v="111" actId="14100"/>
        <pc:sldMkLst>
          <pc:docMk/>
          <pc:sldMk cId="3244783779" sldId="266"/>
        </pc:sldMkLst>
        <pc:spChg chg="del">
          <ac:chgData name="Kwon, Da Hye" userId="S::dkwon1@uiowa.edu::06bf39ef-4e7e-4521-a44b-f2097b7c163a" providerId="AD" clId="Web-{C51C264C-5774-AE7C-99AE-30C1FFF61C00}" dt="2020-11-10T20:01:04.333" v="103"/>
          <ac:spMkLst>
            <pc:docMk/>
            <pc:sldMk cId="3244783779" sldId="266"/>
            <ac:spMk id="2" creationId="{AC7B729C-49DC-4A67-88FE-3A56F805AFA9}"/>
          </ac:spMkLst>
        </pc:spChg>
        <pc:spChg chg="add mod">
          <ac:chgData name="Kwon, Da Hye" userId="S::dkwon1@uiowa.edu::06bf39ef-4e7e-4521-a44b-f2097b7c163a" providerId="AD" clId="Web-{C51C264C-5774-AE7C-99AE-30C1FFF61C00}" dt="2020-11-10T20:01:26.317" v="111" actId="14100"/>
          <ac:spMkLst>
            <pc:docMk/>
            <pc:sldMk cId="3244783779" sldId="266"/>
            <ac:spMk id="3" creationId="{375DC2C2-DECD-49CB-B22E-848E7D96E8D8}"/>
          </ac:spMkLst>
        </pc:spChg>
        <pc:spChg chg="add del mod">
          <ac:chgData name="Kwon, Da Hye" userId="S::dkwon1@uiowa.edu::06bf39ef-4e7e-4521-a44b-f2097b7c163a" providerId="AD" clId="Web-{C51C264C-5774-AE7C-99AE-30C1FFF61C00}" dt="2020-11-10T20:01:06.911" v="104"/>
          <ac:spMkLst>
            <pc:docMk/>
            <pc:sldMk cId="3244783779" sldId="266"/>
            <ac:spMk id="8" creationId="{CD96C28F-8250-434C-97AB-3E64E6537F1E}"/>
          </ac:spMkLst>
        </pc:spChg>
      </pc:sldChg>
    </pc:docChg>
  </pc:docChgLst>
  <pc:docChgLst>
    <pc:chgData name="Kwon, Da Hye" userId="S::dkwon1@uiowa.edu::06bf39ef-4e7e-4521-a44b-f2097b7c163a" providerId="AD" clId="Web-{F3670329-168C-1B81-7B16-EC92A6709DCB}"/>
    <pc:docChg chg="addSld modSld addMainMaster">
      <pc:chgData name="Kwon, Da Hye" userId="S::dkwon1@uiowa.edu::06bf39ef-4e7e-4521-a44b-f2097b7c163a" providerId="AD" clId="Web-{F3670329-168C-1B81-7B16-EC92A6709DCB}" dt="2020-11-02T21:08:53.703" v="286"/>
      <pc:docMkLst>
        <pc:docMk/>
      </pc:docMkLst>
      <pc:sldChg chg="modSp">
        <pc:chgData name="Kwon, Da Hye" userId="S::dkwon1@uiowa.edu::06bf39ef-4e7e-4521-a44b-f2097b7c163a" providerId="AD" clId="Web-{F3670329-168C-1B81-7B16-EC92A6709DCB}" dt="2020-11-02T20:58:38.952" v="283" actId="20577"/>
        <pc:sldMkLst>
          <pc:docMk/>
          <pc:sldMk cId="109857222" sldId="256"/>
        </pc:sldMkLst>
        <pc:spChg chg="mod">
          <ac:chgData name="Kwon, Da Hye" userId="S::dkwon1@uiowa.edu::06bf39ef-4e7e-4521-a44b-f2097b7c163a" providerId="AD" clId="Web-{F3670329-168C-1B81-7B16-EC92A6709DCB}" dt="2020-11-02T20:57:27.498" v="68" actId="20577"/>
          <ac:spMkLst>
            <pc:docMk/>
            <pc:sldMk cId="109857222" sldId="256"/>
            <ac:spMk id="2" creationId="{00000000-0000-0000-0000-000000000000}"/>
          </ac:spMkLst>
        </pc:spChg>
        <pc:spChg chg="mod">
          <ac:chgData name="Kwon, Da Hye" userId="S::dkwon1@uiowa.edu::06bf39ef-4e7e-4521-a44b-f2097b7c163a" providerId="AD" clId="Web-{F3670329-168C-1B81-7B16-EC92A6709DCB}" dt="2020-11-02T20:58:38.952" v="283" actId="20577"/>
          <ac:spMkLst>
            <pc:docMk/>
            <pc:sldMk cId="109857222" sldId="256"/>
            <ac:spMk id="3" creationId="{00000000-0000-0000-0000-000000000000}"/>
          </ac:spMkLst>
        </pc:spChg>
      </pc:sldChg>
      <pc:sldChg chg="new">
        <pc:chgData name="Kwon, Da Hye" userId="S::dkwon1@uiowa.edu::06bf39ef-4e7e-4521-a44b-f2097b7c163a" providerId="AD" clId="Web-{F3670329-168C-1B81-7B16-EC92A6709DCB}" dt="2020-11-02T20:58:42.030" v="285"/>
        <pc:sldMkLst>
          <pc:docMk/>
          <pc:sldMk cId="3939237325" sldId="257"/>
        </pc:sldMkLst>
      </pc:sldChg>
      <pc:sldChg chg="add">
        <pc:chgData name="Kwon, Da Hye" userId="S::dkwon1@uiowa.edu::06bf39ef-4e7e-4521-a44b-f2097b7c163a" providerId="AD" clId="Web-{F3670329-168C-1B81-7B16-EC92A6709DCB}" dt="2020-11-02T21:08:53.703" v="286"/>
        <pc:sldMkLst>
          <pc:docMk/>
          <pc:sldMk cId="1546726584" sldId="258"/>
        </pc:sldMkLst>
      </pc:sldChg>
      <pc:sldMasterChg chg="add addSldLayout">
        <pc:chgData name="Kwon, Da Hye" userId="S::dkwon1@uiowa.edu::06bf39ef-4e7e-4521-a44b-f2097b7c163a" providerId="AD" clId="Web-{F3670329-168C-1B81-7B16-EC92A6709DCB}" dt="2020-11-02T21:08:53.703" v="286"/>
        <pc:sldMasterMkLst>
          <pc:docMk/>
          <pc:sldMasterMk cId="3494444238" sldId="2147483751"/>
        </pc:sldMasterMkLst>
        <pc:sldLayoutChg chg="add">
          <pc:chgData name="Kwon, Da Hye" userId="S::dkwon1@uiowa.edu::06bf39ef-4e7e-4521-a44b-f2097b7c163a" providerId="AD" clId="Web-{F3670329-168C-1B81-7B16-EC92A6709DCB}" dt="2020-11-02T21:08:53.703" v="286"/>
          <pc:sldLayoutMkLst>
            <pc:docMk/>
            <pc:sldMasterMk cId="3494444238" sldId="2147483751"/>
            <pc:sldLayoutMk cId="556313762" sldId="2147483739"/>
          </pc:sldLayoutMkLst>
        </pc:sldLayoutChg>
        <pc:sldLayoutChg chg="add">
          <pc:chgData name="Kwon, Da Hye" userId="S::dkwon1@uiowa.edu::06bf39ef-4e7e-4521-a44b-f2097b7c163a" providerId="AD" clId="Web-{F3670329-168C-1B81-7B16-EC92A6709DCB}" dt="2020-11-02T21:08:53.703" v="286"/>
          <pc:sldLayoutMkLst>
            <pc:docMk/>
            <pc:sldMasterMk cId="3494444238" sldId="2147483751"/>
            <pc:sldLayoutMk cId="2106928803" sldId="2147483740"/>
          </pc:sldLayoutMkLst>
        </pc:sldLayoutChg>
        <pc:sldLayoutChg chg="add">
          <pc:chgData name="Kwon, Da Hye" userId="S::dkwon1@uiowa.edu::06bf39ef-4e7e-4521-a44b-f2097b7c163a" providerId="AD" clId="Web-{F3670329-168C-1B81-7B16-EC92A6709DCB}" dt="2020-11-02T21:08:53.703" v="286"/>
          <pc:sldLayoutMkLst>
            <pc:docMk/>
            <pc:sldMasterMk cId="3494444238" sldId="2147483751"/>
            <pc:sldLayoutMk cId="4253942863" sldId="2147483741"/>
          </pc:sldLayoutMkLst>
        </pc:sldLayoutChg>
        <pc:sldLayoutChg chg="add">
          <pc:chgData name="Kwon, Da Hye" userId="S::dkwon1@uiowa.edu::06bf39ef-4e7e-4521-a44b-f2097b7c163a" providerId="AD" clId="Web-{F3670329-168C-1B81-7B16-EC92A6709DCB}" dt="2020-11-02T21:08:53.703" v="286"/>
          <pc:sldLayoutMkLst>
            <pc:docMk/>
            <pc:sldMasterMk cId="3494444238" sldId="2147483751"/>
            <pc:sldLayoutMk cId="2598007381" sldId="2147483742"/>
          </pc:sldLayoutMkLst>
        </pc:sldLayoutChg>
        <pc:sldLayoutChg chg="add">
          <pc:chgData name="Kwon, Da Hye" userId="S::dkwon1@uiowa.edu::06bf39ef-4e7e-4521-a44b-f2097b7c163a" providerId="AD" clId="Web-{F3670329-168C-1B81-7B16-EC92A6709DCB}" dt="2020-11-02T21:08:53.703" v="286"/>
          <pc:sldLayoutMkLst>
            <pc:docMk/>
            <pc:sldMasterMk cId="3494444238" sldId="2147483751"/>
            <pc:sldLayoutMk cId="65386321" sldId="2147483743"/>
          </pc:sldLayoutMkLst>
        </pc:sldLayoutChg>
        <pc:sldLayoutChg chg="add">
          <pc:chgData name="Kwon, Da Hye" userId="S::dkwon1@uiowa.edu::06bf39ef-4e7e-4521-a44b-f2097b7c163a" providerId="AD" clId="Web-{F3670329-168C-1B81-7B16-EC92A6709DCB}" dt="2020-11-02T21:08:53.703" v="286"/>
          <pc:sldLayoutMkLst>
            <pc:docMk/>
            <pc:sldMasterMk cId="3494444238" sldId="2147483751"/>
            <pc:sldLayoutMk cId="4270575519" sldId="2147483744"/>
          </pc:sldLayoutMkLst>
        </pc:sldLayoutChg>
        <pc:sldLayoutChg chg="add">
          <pc:chgData name="Kwon, Da Hye" userId="S::dkwon1@uiowa.edu::06bf39ef-4e7e-4521-a44b-f2097b7c163a" providerId="AD" clId="Web-{F3670329-168C-1B81-7B16-EC92A6709DCB}" dt="2020-11-02T21:08:53.703" v="286"/>
          <pc:sldLayoutMkLst>
            <pc:docMk/>
            <pc:sldMasterMk cId="3494444238" sldId="2147483751"/>
            <pc:sldLayoutMk cId="228819884" sldId="2147483745"/>
          </pc:sldLayoutMkLst>
        </pc:sldLayoutChg>
        <pc:sldLayoutChg chg="add">
          <pc:chgData name="Kwon, Da Hye" userId="S::dkwon1@uiowa.edu::06bf39ef-4e7e-4521-a44b-f2097b7c163a" providerId="AD" clId="Web-{F3670329-168C-1B81-7B16-EC92A6709DCB}" dt="2020-11-02T21:08:53.703" v="286"/>
          <pc:sldLayoutMkLst>
            <pc:docMk/>
            <pc:sldMasterMk cId="3494444238" sldId="2147483751"/>
            <pc:sldLayoutMk cId="1312239991" sldId="2147483746"/>
          </pc:sldLayoutMkLst>
        </pc:sldLayoutChg>
        <pc:sldLayoutChg chg="add">
          <pc:chgData name="Kwon, Da Hye" userId="S::dkwon1@uiowa.edu::06bf39ef-4e7e-4521-a44b-f2097b7c163a" providerId="AD" clId="Web-{F3670329-168C-1B81-7B16-EC92A6709DCB}" dt="2020-11-02T21:08:53.703" v="286"/>
          <pc:sldLayoutMkLst>
            <pc:docMk/>
            <pc:sldMasterMk cId="3494444238" sldId="2147483751"/>
            <pc:sldLayoutMk cId="3677198887" sldId="2147483747"/>
          </pc:sldLayoutMkLst>
        </pc:sldLayoutChg>
        <pc:sldLayoutChg chg="add">
          <pc:chgData name="Kwon, Da Hye" userId="S::dkwon1@uiowa.edu::06bf39ef-4e7e-4521-a44b-f2097b7c163a" providerId="AD" clId="Web-{F3670329-168C-1B81-7B16-EC92A6709DCB}" dt="2020-11-02T21:08:53.703" v="286"/>
          <pc:sldLayoutMkLst>
            <pc:docMk/>
            <pc:sldMasterMk cId="3494444238" sldId="2147483751"/>
            <pc:sldLayoutMk cId="4104996655" sldId="2147483748"/>
          </pc:sldLayoutMkLst>
        </pc:sldLayoutChg>
        <pc:sldLayoutChg chg="add">
          <pc:chgData name="Kwon, Da Hye" userId="S::dkwon1@uiowa.edu::06bf39ef-4e7e-4521-a44b-f2097b7c163a" providerId="AD" clId="Web-{F3670329-168C-1B81-7B16-EC92A6709DCB}" dt="2020-11-02T21:08:53.703" v="286"/>
          <pc:sldLayoutMkLst>
            <pc:docMk/>
            <pc:sldMasterMk cId="3494444238" sldId="2147483751"/>
            <pc:sldLayoutMk cId="328936928" sldId="2147483749"/>
          </pc:sldLayoutMkLst>
        </pc:sldLayoutChg>
        <pc:sldLayoutChg chg="add">
          <pc:chgData name="Kwon, Da Hye" userId="S::dkwon1@uiowa.edu::06bf39ef-4e7e-4521-a44b-f2097b7c163a" providerId="AD" clId="Web-{F3670329-168C-1B81-7B16-EC92A6709DCB}" dt="2020-11-02T21:08:53.703" v="286"/>
          <pc:sldLayoutMkLst>
            <pc:docMk/>
            <pc:sldMasterMk cId="3494444238" sldId="2147483751"/>
            <pc:sldLayoutMk cId="399578813" sldId="2147483750"/>
          </pc:sldLayoutMkLst>
        </pc:sldLayoutChg>
      </pc:sldMasterChg>
    </pc:docChg>
  </pc:docChgLst>
  <pc:docChgLst>
    <pc:chgData name="Kwon, Da Hye" userId="S::dkwon1@uiowa.edu::06bf39ef-4e7e-4521-a44b-f2097b7c163a" providerId="AD" clId="Web-{E2704372-ECDF-1ECF-05EC-0F8E92D7EB29}"/>
    <pc:docChg chg="modSld">
      <pc:chgData name="Kwon, Da Hye" userId="S::dkwon1@uiowa.edu::06bf39ef-4e7e-4521-a44b-f2097b7c163a" providerId="AD" clId="Web-{E2704372-ECDF-1ECF-05EC-0F8E92D7EB29}" dt="2020-11-11T20:24:19.119" v="12" actId="1076"/>
      <pc:docMkLst>
        <pc:docMk/>
      </pc:docMkLst>
      <pc:sldChg chg="addSp delSp modSp">
        <pc:chgData name="Kwon, Da Hye" userId="S::dkwon1@uiowa.edu::06bf39ef-4e7e-4521-a44b-f2097b7c163a" providerId="AD" clId="Web-{E2704372-ECDF-1ECF-05EC-0F8E92D7EB29}" dt="2020-11-11T20:24:19.119" v="12" actId="1076"/>
        <pc:sldMkLst>
          <pc:docMk/>
          <pc:sldMk cId="3280980793" sldId="258"/>
        </pc:sldMkLst>
        <pc:picChg chg="add mod">
          <ac:chgData name="Kwon, Da Hye" userId="S::dkwon1@uiowa.edu::06bf39ef-4e7e-4521-a44b-f2097b7c163a" providerId="AD" clId="Web-{E2704372-ECDF-1ECF-05EC-0F8E92D7EB29}" dt="2020-11-11T20:24:19.119" v="12" actId="1076"/>
          <ac:picMkLst>
            <pc:docMk/>
            <pc:sldMk cId="3280980793" sldId="258"/>
            <ac:picMk id="2" creationId="{7D623C91-412D-4BFE-8C10-CA94FCE306BA}"/>
          </ac:picMkLst>
        </pc:picChg>
        <pc:picChg chg="del mod">
          <ac:chgData name="Kwon, Da Hye" userId="S::dkwon1@uiowa.edu::06bf39ef-4e7e-4521-a44b-f2097b7c163a" providerId="AD" clId="Web-{E2704372-ECDF-1ECF-05EC-0F8E92D7EB29}" dt="2020-11-11T20:23:57.463" v="7"/>
          <ac:picMkLst>
            <pc:docMk/>
            <pc:sldMk cId="3280980793" sldId="258"/>
            <ac:picMk id="4" creationId="{8D478FD9-A319-4364-878D-2F3CA1E64D8A}"/>
          </ac:picMkLst>
        </pc:picChg>
        <pc:picChg chg="del">
          <ac:chgData name="Kwon, Da Hye" userId="S::dkwon1@uiowa.edu::06bf39ef-4e7e-4521-a44b-f2097b7c163a" providerId="AD" clId="Web-{E2704372-ECDF-1ECF-05EC-0F8E92D7EB29}" dt="2020-11-11T20:23:50.120" v="3"/>
          <ac:picMkLst>
            <pc:docMk/>
            <pc:sldMk cId="3280980793" sldId="258"/>
            <ac:picMk id="5" creationId="{D02CA300-A236-3C4E-8DAE-933390D349B4}"/>
          </ac:picMkLst>
        </pc:picChg>
        <pc:picChg chg="add mod">
          <ac:chgData name="Kwon, Da Hye" userId="S::dkwon1@uiowa.edu::06bf39ef-4e7e-4521-a44b-f2097b7c163a" providerId="AD" clId="Web-{E2704372-ECDF-1ECF-05EC-0F8E92D7EB29}" dt="2020-11-11T20:24:13.354" v="11" actId="1076"/>
          <ac:picMkLst>
            <pc:docMk/>
            <pc:sldMk cId="3280980793" sldId="258"/>
            <ac:picMk id="6" creationId="{A31D53EE-873C-4D9D-81F8-B110DF4010FF}"/>
          </ac:picMkLst>
        </pc:picChg>
      </pc:sldChg>
    </pc:docChg>
  </pc:docChgLst>
  <pc:docChgLst>
    <pc:chgData name="Kam, Munju" userId="S::kmunju@uiowa.edu::dccf2214-ceba-43cf-bd47-85071eaddb1e" providerId="AD" clId="Web-{26481E5F-779C-4B73-015E-719327F093CA}"/>
    <pc:docChg chg="modSld">
      <pc:chgData name="Kam, Munju" userId="S::kmunju@uiowa.edu::dccf2214-ceba-43cf-bd47-85071eaddb1e" providerId="AD" clId="Web-{26481E5F-779C-4B73-015E-719327F093CA}" dt="2020-11-10T20:57:16.576" v="0" actId="14100"/>
      <pc:docMkLst>
        <pc:docMk/>
      </pc:docMkLst>
      <pc:sldChg chg="modSp">
        <pc:chgData name="Kam, Munju" userId="S::kmunju@uiowa.edu::dccf2214-ceba-43cf-bd47-85071eaddb1e" providerId="AD" clId="Web-{26481E5F-779C-4B73-015E-719327F093CA}" dt="2020-11-10T20:57:16.576" v="0" actId="14100"/>
        <pc:sldMkLst>
          <pc:docMk/>
          <pc:sldMk cId="1942720312" sldId="264"/>
        </pc:sldMkLst>
        <pc:picChg chg="mod">
          <ac:chgData name="Kam, Munju" userId="S::kmunju@uiowa.edu::dccf2214-ceba-43cf-bd47-85071eaddb1e" providerId="AD" clId="Web-{26481E5F-779C-4B73-015E-719327F093CA}" dt="2020-11-10T20:57:16.576" v="0" actId="14100"/>
          <ac:picMkLst>
            <pc:docMk/>
            <pc:sldMk cId="1942720312" sldId="264"/>
            <ac:picMk id="5" creationId="{155589C6-AF8F-4ABA-9BF5-C562C8D20C73}"/>
          </ac:picMkLst>
        </pc:picChg>
      </pc:sldChg>
    </pc:docChg>
  </pc:docChgLst>
  <pc:docChgLst>
    <pc:chgData name="Brooks Rodish" userId="4390ddcc-2e17-4313-b162-95a70a6219ee" providerId="ADAL" clId="{B2685820-B821-1D45-8D41-61DD4F05237A}"/>
    <pc:docChg chg="custSel mod modSld">
      <pc:chgData name="Brooks Rodish" userId="4390ddcc-2e17-4313-b162-95a70a6219ee" providerId="ADAL" clId="{B2685820-B821-1D45-8D41-61DD4F05237A}" dt="2020-11-11T20:24:03.449" v="1017" actId="1076"/>
      <pc:docMkLst>
        <pc:docMk/>
      </pc:docMkLst>
      <pc:sldChg chg="addSp modSp mod">
        <pc:chgData name="Brooks Rodish" userId="4390ddcc-2e17-4313-b162-95a70a6219ee" providerId="ADAL" clId="{B2685820-B821-1D45-8D41-61DD4F05237A}" dt="2020-11-09T20:08:40.841" v="70" actId="1076"/>
        <pc:sldMkLst>
          <pc:docMk/>
          <pc:sldMk cId="3280980793" sldId="258"/>
        </pc:sldMkLst>
        <pc:picChg chg="add mod">
          <ac:chgData name="Brooks Rodish" userId="4390ddcc-2e17-4313-b162-95a70a6219ee" providerId="ADAL" clId="{B2685820-B821-1D45-8D41-61DD4F05237A}" dt="2020-11-09T20:08:37.784" v="69" actId="14100"/>
          <ac:picMkLst>
            <pc:docMk/>
            <pc:sldMk cId="3280980793" sldId="258"/>
            <ac:picMk id="5" creationId="{D02CA300-A236-3C4E-8DAE-933390D349B4}"/>
          </ac:picMkLst>
        </pc:picChg>
        <pc:picChg chg="add mod">
          <ac:chgData name="Brooks Rodish" userId="4390ddcc-2e17-4313-b162-95a70a6219ee" providerId="ADAL" clId="{B2685820-B821-1D45-8D41-61DD4F05237A}" dt="2020-11-09T20:08:40.841" v="70" actId="1076"/>
          <ac:picMkLst>
            <pc:docMk/>
            <pc:sldMk cId="3280980793" sldId="258"/>
            <ac:picMk id="7" creationId="{D7FC1426-5767-C046-B4F4-3BEB783075BB}"/>
          </ac:picMkLst>
        </pc:picChg>
      </pc:sldChg>
      <pc:sldChg chg="addSp delSp modSp mod setBg modClrScheme delDesignElem chgLayout modNotesTx">
        <pc:chgData name="Brooks Rodish" userId="4390ddcc-2e17-4313-b162-95a70a6219ee" providerId="ADAL" clId="{B2685820-B821-1D45-8D41-61DD4F05237A}" dt="2020-11-11T20:05:27.302" v="1016" actId="1076"/>
        <pc:sldMkLst>
          <pc:docMk/>
          <pc:sldMk cId="3695462570" sldId="259"/>
        </pc:sldMkLst>
        <pc:spChg chg="mod">
          <ac:chgData name="Brooks Rodish" userId="4390ddcc-2e17-4313-b162-95a70a6219ee" providerId="ADAL" clId="{B2685820-B821-1D45-8D41-61DD4F05237A}" dt="2020-11-09T23:22:50.090" v="235" actId="20577"/>
          <ac:spMkLst>
            <pc:docMk/>
            <pc:sldMk cId="3695462570" sldId="259"/>
            <ac:spMk id="2" creationId="{1C582151-F7B6-43D5-9099-83C7AA30DF99}"/>
          </ac:spMkLst>
        </pc:spChg>
        <pc:spChg chg="add del mod ord">
          <ac:chgData name="Brooks Rodish" userId="4390ddcc-2e17-4313-b162-95a70a6219ee" providerId="ADAL" clId="{B2685820-B821-1D45-8D41-61DD4F05237A}" dt="2020-11-10T20:03:08.727" v="485" actId="21"/>
          <ac:spMkLst>
            <pc:docMk/>
            <pc:sldMk cId="3695462570" sldId="259"/>
            <ac:spMk id="4" creationId="{2C5ACCB9-E63C-9149-A9A3-1A449091E463}"/>
          </ac:spMkLst>
        </pc:spChg>
        <pc:spChg chg="add del mod ord">
          <ac:chgData name="Brooks Rodish" userId="4390ddcc-2e17-4313-b162-95a70a6219ee" providerId="ADAL" clId="{B2685820-B821-1D45-8D41-61DD4F05237A}" dt="2020-11-10T20:01:36.661" v="412" actId="21"/>
          <ac:spMkLst>
            <pc:docMk/>
            <pc:sldMk cId="3695462570" sldId="259"/>
            <ac:spMk id="5" creationId="{D80D63DE-C189-1840-9B29-351591FBF28C}"/>
          </ac:spMkLst>
        </pc:spChg>
        <pc:spChg chg="add del mod ord">
          <ac:chgData name="Brooks Rodish" userId="4390ddcc-2e17-4313-b162-95a70a6219ee" providerId="ADAL" clId="{B2685820-B821-1D45-8D41-61DD4F05237A}" dt="2020-11-10T20:09:04.632" v="615" actId="21"/>
          <ac:spMkLst>
            <pc:docMk/>
            <pc:sldMk cId="3695462570" sldId="259"/>
            <ac:spMk id="6" creationId="{C6C1D86D-8366-7948-A460-BEB10CF078C0}"/>
          </ac:spMkLst>
        </pc:spChg>
        <pc:spChg chg="add del mod">
          <ac:chgData name="Brooks Rodish" userId="4390ddcc-2e17-4313-b162-95a70a6219ee" providerId="ADAL" clId="{B2685820-B821-1D45-8D41-61DD4F05237A}" dt="2020-11-10T20:08:32.271" v="611" actId="21"/>
          <ac:spMkLst>
            <pc:docMk/>
            <pc:sldMk cId="3695462570" sldId="259"/>
            <ac:spMk id="9" creationId="{561271B5-37A9-1E46-A6F7-C7D9B7B4C79D}"/>
          </ac:spMkLst>
        </pc:spChg>
        <pc:spChg chg="add del">
          <ac:chgData name="Brooks Rodish" userId="4390ddcc-2e17-4313-b162-95a70a6219ee" providerId="ADAL" clId="{B2685820-B821-1D45-8D41-61DD4F05237A}" dt="2020-11-10T20:01:28.353" v="410" actId="700"/>
          <ac:spMkLst>
            <pc:docMk/>
            <pc:sldMk cId="3695462570" sldId="259"/>
            <ac:spMk id="11" creationId="{99ED5833-B85B-4103-8A3B-CAB0308E6C15}"/>
          </ac:spMkLst>
        </pc:spChg>
        <pc:spChg chg="add mod">
          <ac:chgData name="Brooks Rodish" userId="4390ddcc-2e17-4313-b162-95a70a6219ee" providerId="ADAL" clId="{B2685820-B821-1D45-8D41-61DD4F05237A}" dt="2020-11-11T20:05:27.302" v="1016" actId="1076"/>
          <ac:spMkLst>
            <pc:docMk/>
            <pc:sldMk cId="3695462570" sldId="259"/>
            <ac:spMk id="12" creationId="{76CB7D39-79EC-CB48-BB8F-E4E07EC81D12}"/>
          </ac:spMkLst>
        </pc:spChg>
        <pc:picChg chg="del mod">
          <ac:chgData name="Brooks Rodish" userId="4390ddcc-2e17-4313-b162-95a70a6219ee" providerId="ADAL" clId="{B2685820-B821-1D45-8D41-61DD4F05237A}" dt="2020-11-09T23:22:52.497" v="236" actId="478"/>
          <ac:picMkLst>
            <pc:docMk/>
            <pc:sldMk cId="3695462570" sldId="259"/>
            <ac:picMk id="3" creationId="{0B6A4421-F060-4399-B25F-4002C9A9AD6F}"/>
          </ac:picMkLst>
        </pc:picChg>
        <pc:picChg chg="add mod">
          <ac:chgData name="Brooks Rodish" userId="4390ddcc-2e17-4313-b162-95a70a6219ee" providerId="ADAL" clId="{B2685820-B821-1D45-8D41-61DD4F05237A}" dt="2020-11-11T19:05:50.996" v="1010" actId="1076"/>
          <ac:picMkLst>
            <pc:docMk/>
            <pc:sldMk cId="3695462570" sldId="259"/>
            <ac:picMk id="5" creationId="{C73F11A9-7983-CC40-902C-D97873AC7546}"/>
          </ac:picMkLst>
        </pc:picChg>
        <pc:picChg chg="add del mod">
          <ac:chgData name="Brooks Rodish" userId="4390ddcc-2e17-4313-b162-95a70a6219ee" providerId="ADAL" clId="{B2685820-B821-1D45-8D41-61DD4F05237A}" dt="2020-11-09T23:19:30.218" v="87" actId="478"/>
          <ac:picMkLst>
            <pc:docMk/>
            <pc:sldMk cId="3695462570" sldId="259"/>
            <ac:picMk id="5" creationId="{CAF6A02D-B44E-3D47-A03A-B42F5D17DD68}"/>
          </ac:picMkLst>
        </pc:picChg>
        <pc:picChg chg="add del mod">
          <ac:chgData name="Brooks Rodish" userId="4390ddcc-2e17-4313-b162-95a70a6219ee" providerId="ADAL" clId="{B2685820-B821-1D45-8D41-61DD4F05237A}" dt="2020-11-09T23:22:53.752" v="237" actId="478"/>
          <ac:picMkLst>
            <pc:docMk/>
            <pc:sldMk cId="3695462570" sldId="259"/>
            <ac:picMk id="6" creationId="{31BC910D-72CD-204A-A038-698B03BBE7AF}"/>
          </ac:picMkLst>
        </pc:picChg>
        <pc:picChg chg="add del mod">
          <ac:chgData name="Brooks Rodish" userId="4390ddcc-2e17-4313-b162-95a70a6219ee" providerId="ADAL" clId="{B2685820-B821-1D45-8D41-61DD4F05237A}" dt="2020-11-09T23:39:52.582" v="254" actId="478"/>
          <ac:picMkLst>
            <pc:docMk/>
            <pc:sldMk cId="3695462570" sldId="259"/>
            <ac:picMk id="8" creationId="{8AF5FF06-03DB-2944-B10B-8C870DA4D0F2}"/>
          </ac:picMkLst>
        </pc:picChg>
        <pc:picChg chg="add del mod">
          <ac:chgData name="Brooks Rodish" userId="4390ddcc-2e17-4313-b162-95a70a6219ee" providerId="ADAL" clId="{B2685820-B821-1D45-8D41-61DD4F05237A}" dt="2020-11-11T19:05:40.343" v="1005" actId="478"/>
          <ac:picMkLst>
            <pc:docMk/>
            <pc:sldMk cId="3695462570" sldId="259"/>
            <ac:picMk id="10" creationId="{26E9D2C0-822D-2943-AE28-DB1E991DD3B8}"/>
          </ac:picMkLst>
        </pc:picChg>
      </pc:sldChg>
      <pc:sldChg chg="addSp delSp modSp mod modNotesTx">
        <pc:chgData name="Brooks Rodish" userId="4390ddcc-2e17-4313-b162-95a70a6219ee" providerId="ADAL" clId="{B2685820-B821-1D45-8D41-61DD4F05237A}" dt="2020-11-11T20:05:23.008" v="1015" actId="1076"/>
        <pc:sldMkLst>
          <pc:docMk/>
          <pc:sldMk cId="1761401789" sldId="260"/>
        </pc:sldMkLst>
        <pc:spChg chg="mod">
          <ac:chgData name="Brooks Rodish" userId="4390ddcc-2e17-4313-b162-95a70a6219ee" providerId="ADAL" clId="{B2685820-B821-1D45-8D41-61DD4F05237A}" dt="2020-11-09T23:22:30.722" v="190" actId="20577"/>
          <ac:spMkLst>
            <pc:docMk/>
            <pc:sldMk cId="1761401789" sldId="260"/>
            <ac:spMk id="2" creationId="{66239F09-E199-4971-B212-FA1E11E7DF87}"/>
          </ac:spMkLst>
        </pc:spChg>
        <pc:spChg chg="mod">
          <ac:chgData name="Brooks Rodish" userId="4390ddcc-2e17-4313-b162-95a70a6219ee" providerId="ADAL" clId="{B2685820-B821-1D45-8D41-61DD4F05237A}" dt="2020-11-11T20:05:23.008" v="1015" actId="1076"/>
          <ac:spMkLst>
            <pc:docMk/>
            <pc:sldMk cId="1761401789" sldId="260"/>
            <ac:spMk id="6" creationId="{AE44EB17-80EF-43EA-8E9B-1B500AAED56D}"/>
          </ac:spMkLst>
        </pc:spChg>
        <pc:spChg chg="add mod">
          <ac:chgData name="Brooks Rodish" userId="4390ddcc-2e17-4313-b162-95a70a6219ee" providerId="ADAL" clId="{B2685820-B821-1D45-8D41-61DD4F05237A}" dt="2020-11-09T20:30:16.721" v="75" actId="478"/>
          <ac:spMkLst>
            <pc:docMk/>
            <pc:sldMk cId="1761401789" sldId="260"/>
            <ac:spMk id="8" creationId="{060CC825-D28E-0843-9B2F-D70CBCA5BA65}"/>
          </ac:spMkLst>
        </pc:spChg>
        <pc:picChg chg="add del mod">
          <ac:chgData name="Brooks Rodish" userId="4390ddcc-2e17-4313-b162-95a70a6219ee" providerId="ADAL" clId="{B2685820-B821-1D45-8D41-61DD4F05237A}" dt="2020-11-09T23:21:57.055" v="158" actId="478"/>
          <ac:picMkLst>
            <pc:docMk/>
            <pc:sldMk cId="1761401789" sldId="260"/>
            <ac:picMk id="4" creationId="{6051FE00-9B5F-AC40-849E-CAFA4859985B}"/>
          </ac:picMkLst>
        </pc:picChg>
        <pc:picChg chg="add del mod">
          <ac:chgData name="Brooks Rodish" userId="4390ddcc-2e17-4313-b162-95a70a6219ee" providerId="ADAL" clId="{B2685820-B821-1D45-8D41-61DD4F05237A}" dt="2020-11-11T19:03:20.978" v="998" actId="478"/>
          <ac:picMkLst>
            <pc:docMk/>
            <pc:sldMk cId="1761401789" sldId="260"/>
            <ac:picMk id="4" creationId="{ED542043-9F14-BE4C-B8F2-14C078E346BD}"/>
          </ac:picMkLst>
        </pc:picChg>
        <pc:picChg chg="add del mod">
          <ac:chgData name="Brooks Rodish" userId="4390ddcc-2e17-4313-b162-95a70a6219ee" providerId="ADAL" clId="{B2685820-B821-1D45-8D41-61DD4F05237A}" dt="2020-11-09T23:41:03.570" v="260" actId="478"/>
          <ac:picMkLst>
            <pc:docMk/>
            <pc:sldMk cId="1761401789" sldId="260"/>
            <ac:picMk id="7" creationId="{881ADC0D-57D3-FC44-B399-04CC1CFFE09C}"/>
          </ac:picMkLst>
        </pc:picChg>
        <pc:picChg chg="add mod">
          <ac:chgData name="Brooks Rodish" userId="4390ddcc-2e17-4313-b162-95a70a6219ee" providerId="ADAL" clId="{B2685820-B821-1D45-8D41-61DD4F05237A}" dt="2020-11-11T19:03:28.475" v="1002" actId="1076"/>
          <ac:picMkLst>
            <pc:docMk/>
            <pc:sldMk cId="1761401789" sldId="260"/>
            <ac:picMk id="8" creationId="{669022E9-F29C-0F4F-9C9E-6B2CBAF684FD}"/>
          </ac:picMkLst>
        </pc:picChg>
        <pc:picChg chg="del">
          <ac:chgData name="Brooks Rodish" userId="4390ddcc-2e17-4313-b162-95a70a6219ee" providerId="ADAL" clId="{B2685820-B821-1D45-8D41-61DD4F05237A}" dt="2020-11-09T20:30:16.721" v="75" actId="478"/>
          <ac:picMkLst>
            <pc:docMk/>
            <pc:sldMk cId="1761401789" sldId="260"/>
            <ac:picMk id="10" creationId="{82A338EB-891E-4633-8477-B7E32BF7B80F}"/>
          </ac:picMkLst>
        </pc:picChg>
        <pc:picChg chg="add del mod modCrop">
          <ac:chgData name="Brooks Rodish" userId="4390ddcc-2e17-4313-b162-95a70a6219ee" providerId="ADAL" clId="{B2685820-B821-1D45-8D41-61DD4F05237A}" dt="2020-11-11T18:33:35.754" v="989" actId="478"/>
          <ac:picMkLst>
            <pc:docMk/>
            <pc:sldMk cId="1761401789" sldId="260"/>
            <ac:picMk id="10" creationId="{AC0607FD-770D-1B4E-AAF4-65786A17A2AE}"/>
          </ac:picMkLst>
        </pc:picChg>
      </pc:sldChg>
      <pc:sldChg chg="modNotesTx">
        <pc:chgData name="Brooks Rodish" userId="4390ddcc-2e17-4313-b162-95a70a6219ee" providerId="ADAL" clId="{B2685820-B821-1D45-8D41-61DD4F05237A}" dt="2020-11-09T20:05:42.963" v="16" actId="20577"/>
        <pc:sldMkLst>
          <pc:docMk/>
          <pc:sldMk cId="4196924694" sldId="261"/>
        </pc:sldMkLst>
      </pc:sldChg>
      <pc:sldChg chg="modSp mod modNotesTx">
        <pc:chgData name="Brooks Rodish" userId="4390ddcc-2e17-4313-b162-95a70a6219ee" providerId="ADAL" clId="{B2685820-B821-1D45-8D41-61DD4F05237A}" dt="2020-11-11T20:04:37.310" v="1014" actId="1076"/>
        <pc:sldMkLst>
          <pc:docMk/>
          <pc:sldMk cId="2496968688" sldId="262"/>
        </pc:sldMkLst>
        <pc:spChg chg="mod">
          <ac:chgData name="Brooks Rodish" userId="4390ddcc-2e17-4313-b162-95a70a6219ee" providerId="ADAL" clId="{B2685820-B821-1D45-8D41-61DD4F05237A}" dt="2020-11-11T20:04:37.310" v="1014" actId="1076"/>
          <ac:spMkLst>
            <pc:docMk/>
            <pc:sldMk cId="2496968688" sldId="262"/>
            <ac:spMk id="8" creationId="{1B8F73C3-0491-4A1C-87C7-2674A640A80B}"/>
          </ac:spMkLst>
        </pc:spChg>
      </pc:sldChg>
      <pc:sldChg chg="modSp mod">
        <pc:chgData name="Brooks Rodish" userId="4390ddcc-2e17-4313-b162-95a70a6219ee" providerId="ADAL" clId="{B2685820-B821-1D45-8D41-61DD4F05237A}" dt="2020-11-11T20:04:10.207" v="1013" actId="1076"/>
        <pc:sldMkLst>
          <pc:docMk/>
          <pc:sldMk cId="3976444115" sldId="263"/>
        </pc:sldMkLst>
        <pc:spChg chg="mod">
          <ac:chgData name="Brooks Rodish" userId="4390ddcc-2e17-4313-b162-95a70a6219ee" providerId="ADAL" clId="{B2685820-B821-1D45-8D41-61DD4F05237A}" dt="2020-11-11T20:04:10.207" v="1013" actId="1076"/>
          <ac:spMkLst>
            <pc:docMk/>
            <pc:sldMk cId="3976444115" sldId="263"/>
            <ac:spMk id="5" creationId="{15393904-79F7-456A-9A03-ACBD2623D0EF}"/>
          </ac:spMkLst>
        </pc:spChg>
      </pc:sldChg>
      <pc:sldChg chg="modNotesTx">
        <pc:chgData name="Brooks Rodish" userId="4390ddcc-2e17-4313-b162-95a70a6219ee" providerId="ADAL" clId="{B2685820-B821-1D45-8D41-61DD4F05237A}" dt="2020-11-09T20:05:48.188" v="24" actId="20577"/>
        <pc:sldMkLst>
          <pc:docMk/>
          <pc:sldMk cId="1942720312" sldId="264"/>
        </pc:sldMkLst>
      </pc:sldChg>
      <pc:sldChg chg="modNotesTx">
        <pc:chgData name="Brooks Rodish" userId="4390ddcc-2e17-4313-b162-95a70a6219ee" providerId="ADAL" clId="{B2685820-B821-1D45-8D41-61DD4F05237A}" dt="2020-11-09T20:06:25.552" v="56" actId="20577"/>
        <pc:sldMkLst>
          <pc:docMk/>
          <pc:sldMk cId="2401373950" sldId="265"/>
        </pc:sldMkLst>
      </pc:sldChg>
      <pc:sldChg chg="modSp mod">
        <pc:chgData name="Brooks Rodish" userId="4390ddcc-2e17-4313-b162-95a70a6219ee" providerId="ADAL" clId="{B2685820-B821-1D45-8D41-61DD4F05237A}" dt="2020-11-11T20:03:59.223" v="1012" actId="1076"/>
        <pc:sldMkLst>
          <pc:docMk/>
          <pc:sldMk cId="3244783779" sldId="266"/>
        </pc:sldMkLst>
        <pc:spChg chg="mod">
          <ac:chgData name="Brooks Rodish" userId="4390ddcc-2e17-4313-b162-95a70a6219ee" providerId="ADAL" clId="{B2685820-B821-1D45-8D41-61DD4F05237A}" dt="2020-11-11T20:03:59.223" v="1012" actId="1076"/>
          <ac:spMkLst>
            <pc:docMk/>
            <pc:sldMk cId="3244783779" sldId="266"/>
            <ac:spMk id="5" creationId="{5F2D2CBC-FEAD-45A7-8933-AE0A82CD8935}"/>
          </ac:spMkLst>
        </pc:spChg>
      </pc:sldChg>
      <pc:sldChg chg="modSp mod">
        <pc:chgData name="Brooks Rodish" userId="4390ddcc-2e17-4313-b162-95a70a6219ee" providerId="ADAL" clId="{B2685820-B821-1D45-8D41-61DD4F05237A}" dt="2020-11-11T20:24:03.449" v="1017" actId="1076"/>
        <pc:sldMkLst>
          <pc:docMk/>
          <pc:sldMk cId="1353901336" sldId="267"/>
        </pc:sldMkLst>
        <pc:spChg chg="mod">
          <ac:chgData name="Brooks Rodish" userId="4390ddcc-2e17-4313-b162-95a70a6219ee" providerId="ADAL" clId="{B2685820-B821-1D45-8D41-61DD4F05237A}" dt="2020-11-11T20:24:03.449" v="1017" actId="1076"/>
          <ac:spMkLst>
            <pc:docMk/>
            <pc:sldMk cId="1353901336" sldId="267"/>
            <ac:spMk id="4" creationId="{ECA63500-B7CC-4554-812C-8C0EDD9E2D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8C947-1B46-294B-B644-43BD3A21B31D}"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858A3-0D8E-514D-8C85-0C44C8BE5DFA}" type="slidenum">
              <a:rPr lang="en-US" smtClean="0"/>
              <a:t>‹#›</a:t>
            </a:fld>
            <a:endParaRPr lang="en-US"/>
          </a:p>
        </p:txBody>
      </p:sp>
    </p:spTree>
    <p:extLst>
      <p:ext uri="{BB962C8B-B14F-4D97-AF65-F5344CB8AC3E}">
        <p14:creationId xmlns:p14="http://schemas.microsoft.com/office/powerpoint/2010/main" val="3738204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Deanna will take over after introduction &lt;- Intro altogether – Introduce names</a:t>
            </a:r>
          </a:p>
          <a:p>
            <a:r>
              <a:rPr lang="en-US"/>
              <a:t>Hello Everyone! We are group 3 of the course, Data Management and Visual Analytics delivered in Fall semester of year 2020 in University of Iowa. Starting with my self, my name is Deanna Kwon, (introduce names here, Brooke Arnold, Sydney Bosch, </a:t>
            </a:r>
            <a:r>
              <a:rPr lang="en-US" err="1"/>
              <a:t>Munju</a:t>
            </a:r>
            <a:r>
              <a:rPr lang="en-US"/>
              <a:t> Kam, and Brooks Rodish). We did a data analysis on flight delay cases that are apparent in the United States. </a:t>
            </a:r>
          </a:p>
        </p:txBody>
      </p:sp>
      <p:sp>
        <p:nvSpPr>
          <p:cNvPr id="4" name="Slide Number Placeholder 3"/>
          <p:cNvSpPr>
            <a:spLocks noGrp="1"/>
          </p:cNvSpPr>
          <p:nvPr>
            <p:ph type="sldNum" sz="quarter" idx="5"/>
          </p:nvPr>
        </p:nvSpPr>
        <p:spPr/>
        <p:txBody>
          <a:bodyPr/>
          <a:lstStyle/>
          <a:p>
            <a:fld id="{CE8858A3-0D8E-514D-8C85-0C44C8BE5DFA}" type="slidenum">
              <a:rPr lang="en-US" smtClean="0"/>
              <a:t>1</a:t>
            </a:fld>
            <a:endParaRPr lang="en-US"/>
          </a:p>
        </p:txBody>
      </p:sp>
    </p:spTree>
    <p:extLst>
      <p:ext uri="{BB962C8B-B14F-4D97-AF65-F5344CB8AC3E}">
        <p14:creationId xmlns:p14="http://schemas.microsoft.com/office/powerpoint/2010/main" val="88983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Deanna</a:t>
            </a:r>
          </a:p>
          <a:p>
            <a:endParaRPr lang="en-US">
              <a:cs typeface="Calibri"/>
            </a:endParaRPr>
          </a:p>
          <a:p>
            <a:r>
              <a:rPr lang="en-US">
                <a:cs typeface="Calibri"/>
              </a:rPr>
              <a:t>We obtained the dataset from the official website of Bureau of Transportation Statistics, governed by United States Department of Transportation. The websites are indicated on the bottom part of the slide, below the Data Source(s) section.</a:t>
            </a:r>
          </a:p>
          <a:p>
            <a:r>
              <a:rPr lang="en-US">
                <a:cs typeface="Calibri"/>
              </a:rPr>
              <a:t>Following are the 5 different questions we as a group came up with and wanted to solve utilizing the given dataset. Analysis questions include: </a:t>
            </a:r>
            <a:endParaRPr lang="en-US"/>
          </a:p>
        </p:txBody>
      </p:sp>
      <p:sp>
        <p:nvSpPr>
          <p:cNvPr id="4" name="Slide Number Placeholder 3"/>
          <p:cNvSpPr>
            <a:spLocks noGrp="1"/>
          </p:cNvSpPr>
          <p:nvPr>
            <p:ph type="sldNum" sz="quarter" idx="5"/>
          </p:nvPr>
        </p:nvSpPr>
        <p:spPr/>
        <p:txBody>
          <a:bodyPr/>
          <a:lstStyle/>
          <a:p>
            <a:fld id="{CE8858A3-0D8E-514D-8C85-0C44C8BE5DFA}" type="slidenum">
              <a:rPr lang="en-US" smtClean="0"/>
              <a:t>2</a:t>
            </a:fld>
            <a:endParaRPr lang="en-US"/>
          </a:p>
        </p:txBody>
      </p:sp>
    </p:spTree>
    <p:extLst>
      <p:ext uri="{BB962C8B-B14F-4D97-AF65-F5344CB8AC3E}">
        <p14:creationId xmlns:p14="http://schemas.microsoft.com/office/powerpoint/2010/main" val="24399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Deanna</a:t>
            </a:r>
          </a:p>
        </p:txBody>
      </p:sp>
      <p:sp>
        <p:nvSpPr>
          <p:cNvPr id="4" name="Slide Number Placeholder 3"/>
          <p:cNvSpPr>
            <a:spLocks noGrp="1"/>
          </p:cNvSpPr>
          <p:nvPr>
            <p:ph type="sldNum" sz="quarter" idx="5"/>
          </p:nvPr>
        </p:nvSpPr>
        <p:spPr/>
        <p:txBody>
          <a:bodyPr/>
          <a:lstStyle/>
          <a:p>
            <a:fld id="{CE8858A3-0D8E-514D-8C85-0C44C8BE5DFA}" type="slidenum">
              <a:rPr lang="en-US" smtClean="0"/>
              <a:t>3</a:t>
            </a:fld>
            <a:endParaRPr lang="en-US"/>
          </a:p>
        </p:txBody>
      </p:sp>
    </p:spTree>
    <p:extLst>
      <p:ext uri="{BB962C8B-B14F-4D97-AF65-F5344CB8AC3E}">
        <p14:creationId xmlns:p14="http://schemas.microsoft.com/office/powerpoint/2010/main" val="186735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Brooks</a:t>
            </a:r>
          </a:p>
        </p:txBody>
      </p:sp>
      <p:sp>
        <p:nvSpPr>
          <p:cNvPr id="4" name="Slide Number Placeholder 3"/>
          <p:cNvSpPr>
            <a:spLocks noGrp="1"/>
          </p:cNvSpPr>
          <p:nvPr>
            <p:ph type="sldNum" sz="quarter" idx="5"/>
          </p:nvPr>
        </p:nvSpPr>
        <p:spPr/>
        <p:txBody>
          <a:bodyPr/>
          <a:lstStyle/>
          <a:p>
            <a:fld id="{CE8858A3-0D8E-514D-8C85-0C44C8BE5DFA}" type="slidenum">
              <a:rPr lang="en-US" smtClean="0"/>
              <a:t>4</a:t>
            </a:fld>
            <a:endParaRPr lang="en-US"/>
          </a:p>
        </p:txBody>
      </p:sp>
    </p:spTree>
    <p:extLst>
      <p:ext uri="{BB962C8B-B14F-4D97-AF65-F5344CB8AC3E}">
        <p14:creationId xmlns:p14="http://schemas.microsoft.com/office/powerpoint/2010/main" val="3463485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Brooks</a:t>
            </a:r>
          </a:p>
        </p:txBody>
      </p:sp>
      <p:sp>
        <p:nvSpPr>
          <p:cNvPr id="4" name="Slide Number Placeholder 3"/>
          <p:cNvSpPr>
            <a:spLocks noGrp="1"/>
          </p:cNvSpPr>
          <p:nvPr>
            <p:ph type="sldNum" sz="quarter" idx="5"/>
          </p:nvPr>
        </p:nvSpPr>
        <p:spPr/>
        <p:txBody>
          <a:bodyPr/>
          <a:lstStyle/>
          <a:p>
            <a:fld id="{CE8858A3-0D8E-514D-8C85-0C44C8BE5DFA}" type="slidenum">
              <a:rPr lang="en-US" smtClean="0"/>
              <a:t>5</a:t>
            </a:fld>
            <a:endParaRPr lang="en-US"/>
          </a:p>
        </p:txBody>
      </p:sp>
    </p:spTree>
    <p:extLst>
      <p:ext uri="{BB962C8B-B14F-4D97-AF65-F5344CB8AC3E}">
        <p14:creationId xmlns:p14="http://schemas.microsoft.com/office/powerpoint/2010/main" val="450797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Munju</a:t>
            </a:r>
            <a:endParaRPr lang="en-US"/>
          </a:p>
        </p:txBody>
      </p:sp>
      <p:sp>
        <p:nvSpPr>
          <p:cNvPr id="4" name="Slide Number Placeholder 3"/>
          <p:cNvSpPr>
            <a:spLocks noGrp="1"/>
          </p:cNvSpPr>
          <p:nvPr>
            <p:ph type="sldNum" sz="quarter" idx="5"/>
          </p:nvPr>
        </p:nvSpPr>
        <p:spPr/>
        <p:txBody>
          <a:bodyPr/>
          <a:lstStyle/>
          <a:p>
            <a:fld id="{CE8858A3-0D8E-514D-8C85-0C44C8BE5DFA}" type="slidenum">
              <a:rPr lang="en-US" smtClean="0"/>
              <a:t>6</a:t>
            </a:fld>
            <a:endParaRPr lang="en-US"/>
          </a:p>
        </p:txBody>
      </p:sp>
    </p:spTree>
    <p:extLst>
      <p:ext uri="{BB962C8B-B14F-4D97-AF65-F5344CB8AC3E}">
        <p14:creationId xmlns:p14="http://schemas.microsoft.com/office/powerpoint/2010/main" val="2049126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Munju</a:t>
            </a:r>
            <a:endParaRPr lang="en-US"/>
          </a:p>
        </p:txBody>
      </p:sp>
      <p:sp>
        <p:nvSpPr>
          <p:cNvPr id="4" name="Slide Number Placeholder 3"/>
          <p:cNvSpPr>
            <a:spLocks noGrp="1"/>
          </p:cNvSpPr>
          <p:nvPr>
            <p:ph type="sldNum" sz="quarter" idx="5"/>
          </p:nvPr>
        </p:nvSpPr>
        <p:spPr/>
        <p:txBody>
          <a:bodyPr/>
          <a:lstStyle/>
          <a:p>
            <a:fld id="{CE8858A3-0D8E-514D-8C85-0C44C8BE5DFA}" type="slidenum">
              <a:rPr lang="en-US" smtClean="0"/>
              <a:t>7</a:t>
            </a:fld>
            <a:endParaRPr lang="en-US"/>
          </a:p>
        </p:txBody>
      </p:sp>
    </p:spTree>
    <p:extLst>
      <p:ext uri="{BB962C8B-B14F-4D97-AF65-F5344CB8AC3E}">
        <p14:creationId xmlns:p14="http://schemas.microsoft.com/office/powerpoint/2010/main" val="2673881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Sydney</a:t>
            </a:r>
          </a:p>
          <a:p>
            <a:r>
              <a:rPr lang="en-US">
                <a:cs typeface="Calibri"/>
              </a:rPr>
              <a:t>SELECT</a:t>
            </a:r>
            <a:r>
              <a:rPr lang="en-US"/>
              <a:t> </a:t>
            </a:r>
            <a:r>
              <a:rPr lang="en-US" err="1"/>
              <a:t>airport.airport_name</a:t>
            </a:r>
            <a:r>
              <a:rPr lang="en-US"/>
              <a:t>, ROUND(SUM(arr_del15)/SUM(</a:t>
            </a:r>
            <a:r>
              <a:rPr lang="en-US" err="1"/>
              <a:t>arr_flights</a:t>
            </a:r>
            <a:r>
              <a:rPr lang="en-US"/>
              <a:t>)*100, 2) AS </a:t>
            </a:r>
            <a:r>
              <a:rPr lang="en-US" err="1"/>
              <a:t>Percentage_Flights_Delayed</a:t>
            </a:r>
            <a:endParaRPr lang="en-US" err="1">
              <a:cs typeface="Calibri"/>
            </a:endParaRPr>
          </a:p>
          <a:p>
            <a:r>
              <a:rPr lang="en-US"/>
              <a:t>FROM arrival, airport</a:t>
            </a:r>
            <a:endParaRPr lang="en-US">
              <a:cs typeface="Calibri"/>
            </a:endParaRPr>
          </a:p>
          <a:p>
            <a:r>
              <a:rPr lang="en-US"/>
              <a:t>WHERE </a:t>
            </a:r>
            <a:r>
              <a:rPr lang="en-US" err="1"/>
              <a:t>arrival.airport_id</a:t>
            </a:r>
            <a:r>
              <a:rPr lang="en-US"/>
              <a:t> = </a:t>
            </a:r>
            <a:r>
              <a:rPr lang="en-US" err="1"/>
              <a:t>airport.airport_id</a:t>
            </a:r>
            <a:endParaRPr lang="en-US" err="1">
              <a:cs typeface="Calibri"/>
            </a:endParaRPr>
          </a:p>
          <a:p>
            <a:r>
              <a:rPr lang="en-US"/>
              <a:t>GROUP BY </a:t>
            </a:r>
            <a:r>
              <a:rPr lang="en-US" err="1"/>
              <a:t>airport.airport_name</a:t>
            </a:r>
            <a:endParaRPr lang="en-US" err="1">
              <a:cs typeface="Calibri"/>
            </a:endParaRPr>
          </a:p>
          <a:p>
            <a:r>
              <a:rPr lang="en-US"/>
              <a:t>ORDER BY -</a:t>
            </a:r>
            <a:r>
              <a:rPr lang="en-US" err="1"/>
              <a:t>Percentage_Flights_Delayed</a:t>
            </a:r>
            <a:r>
              <a:rPr lang="en-US"/>
              <a: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E8858A3-0D8E-514D-8C85-0C44C8BE5DFA}" type="slidenum">
              <a:rPr lang="en-US" smtClean="0"/>
              <a:t>8</a:t>
            </a:fld>
            <a:endParaRPr lang="en-US"/>
          </a:p>
        </p:txBody>
      </p:sp>
    </p:spTree>
    <p:extLst>
      <p:ext uri="{BB962C8B-B14F-4D97-AF65-F5344CB8AC3E}">
        <p14:creationId xmlns:p14="http://schemas.microsoft.com/office/powerpoint/2010/main" val="2703234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Sydney</a:t>
            </a:r>
          </a:p>
          <a:p>
            <a:endParaRPr lang="en-US" b="1">
              <a:cs typeface="Calibri"/>
            </a:endParaRPr>
          </a:p>
        </p:txBody>
      </p:sp>
      <p:sp>
        <p:nvSpPr>
          <p:cNvPr id="4" name="Slide Number Placeholder 3"/>
          <p:cNvSpPr>
            <a:spLocks noGrp="1"/>
          </p:cNvSpPr>
          <p:nvPr>
            <p:ph type="sldNum" sz="quarter" idx="5"/>
          </p:nvPr>
        </p:nvSpPr>
        <p:spPr/>
        <p:txBody>
          <a:bodyPr/>
          <a:lstStyle/>
          <a:p>
            <a:fld id="{CE8858A3-0D8E-514D-8C85-0C44C8BE5DFA}" type="slidenum">
              <a:rPr lang="en-US" smtClean="0"/>
              <a:t>9</a:t>
            </a:fld>
            <a:endParaRPr lang="en-US"/>
          </a:p>
        </p:txBody>
      </p:sp>
    </p:spTree>
    <p:extLst>
      <p:ext uri="{BB962C8B-B14F-4D97-AF65-F5344CB8AC3E}">
        <p14:creationId xmlns:p14="http://schemas.microsoft.com/office/powerpoint/2010/main" val="157994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2239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77198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04996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93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9578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70575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56313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0692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3942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98007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5386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11/20/2020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81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11/20/2020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49444423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39" r:id="rId7"/>
    <p:sldLayoutId id="2147483740" r:id="rId8"/>
    <p:sldLayoutId id="2147483741" r:id="rId9"/>
    <p:sldLayoutId id="2147483742" r:id="rId10"/>
    <p:sldLayoutId id="2147483743" r:id="rId11"/>
    <p:sldLayoutId id="2147483745"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transtats.bts.gov/OT_Delay/OT_DelayCause1.asp?pn=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bts.dot.gov/explore-topics-and-geography/topics/airline-time-performance-and-causes-flight-delay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a:solidFill>
                  <a:srgbClr val="FFFFFF"/>
                </a:solidFill>
                <a:cs typeface="Calibri Light"/>
              </a:rPr>
              <a:t>Flight Delay Analysis</a:t>
            </a:r>
          </a:p>
        </p:txBody>
      </p:sp>
      <p:sp>
        <p:nvSpPr>
          <p:cNvPr id="3" name="Subtitle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sz="1100">
                <a:solidFill>
                  <a:srgbClr val="FFFFFF"/>
                </a:solidFill>
                <a:cs typeface="Calibri"/>
              </a:rPr>
              <a:t>BAIS:6050 Data Management and Visual Analytics</a:t>
            </a:r>
          </a:p>
          <a:p>
            <a:r>
              <a:rPr lang="en-US" sz="1100">
                <a:solidFill>
                  <a:srgbClr val="FFFFFF"/>
                </a:solidFill>
                <a:cs typeface="Calibri"/>
              </a:rPr>
              <a:t>Group 3: Brooke Arnold, Sydney Bosch, </a:t>
            </a:r>
            <a:r>
              <a:rPr lang="en-US" sz="1100" err="1">
                <a:solidFill>
                  <a:srgbClr val="FFFFFF"/>
                </a:solidFill>
                <a:cs typeface="Calibri"/>
              </a:rPr>
              <a:t>Munju</a:t>
            </a:r>
            <a:r>
              <a:rPr lang="en-US" sz="1100">
                <a:solidFill>
                  <a:srgbClr val="FFFFFF"/>
                </a:solidFill>
                <a:cs typeface="Calibri"/>
              </a:rPr>
              <a:t> Kam, </a:t>
            </a:r>
            <a:br>
              <a:rPr lang="en-US" sz="1100">
                <a:cs typeface="Calibri"/>
              </a:rPr>
            </a:br>
            <a:r>
              <a:rPr lang="en-US" sz="1100">
                <a:solidFill>
                  <a:srgbClr val="FFFFFF"/>
                </a:solidFill>
                <a:cs typeface="Calibri"/>
              </a:rPr>
              <a:t>Deanna Kwon, Brooks Rodish</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393904-79F7-456A-9A03-ACBD2623D0EF}"/>
              </a:ext>
            </a:extLst>
          </p:cNvPr>
          <p:cNvSpPr txBox="1"/>
          <p:nvPr/>
        </p:nvSpPr>
        <p:spPr>
          <a:xfrm>
            <a:off x="7422928" y="1073769"/>
            <a:ext cx="3974343"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Comparing delayed flights over 15 minutes to total number of flights for each year</a:t>
            </a:r>
          </a:p>
          <a:p>
            <a:pPr marL="285750" indent="-285750">
              <a:buFont typeface="Arial"/>
              <a:buChar char="•"/>
            </a:pPr>
            <a:endParaRPr lang="en-US">
              <a:cs typeface="Calibri"/>
            </a:endParaRPr>
          </a:p>
          <a:p>
            <a:pPr marL="285750" indent="-285750">
              <a:buFont typeface="Arial"/>
              <a:buChar char="•"/>
            </a:pPr>
            <a:r>
              <a:rPr lang="en-US" dirty="0">
                <a:cs typeface="Calibri"/>
              </a:rPr>
              <a:t>Recent peak at 2007</a:t>
            </a:r>
          </a:p>
          <a:p>
            <a:pPr marL="285750" indent="-285750">
              <a:buFont typeface="Arial"/>
              <a:buChar char="•"/>
            </a:pPr>
            <a:endParaRPr lang="en-US">
              <a:cs typeface="Calibri"/>
            </a:endParaRPr>
          </a:p>
          <a:p>
            <a:pPr marL="285750" indent="-285750">
              <a:buFont typeface="Arial"/>
              <a:buChar char="•"/>
            </a:pPr>
            <a:r>
              <a:rPr lang="en-US" dirty="0">
                <a:ea typeface="+mn-lt"/>
                <a:cs typeface="+mn-lt"/>
              </a:rPr>
              <a:t>CBS News: "The industry's poor performance reflects rising passenger demand coupled with congestion in the skies and on tarmacs as the Federal Aviation Administration grapples with a growing number of air traffic controllers nearing retirement age..."</a:t>
            </a:r>
          </a:p>
          <a:p>
            <a:endParaRPr lang="en-US">
              <a:cs typeface="Calibri"/>
            </a:endParaRPr>
          </a:p>
          <a:p>
            <a:endParaRPr lang="en-US" sz="1200" b="1" dirty="0">
              <a:solidFill>
                <a:schemeClr val="accent1"/>
              </a:solidFill>
              <a:cs typeface="Calibri"/>
            </a:endParaRPr>
          </a:p>
        </p:txBody>
      </p:sp>
      <p:sp>
        <p:nvSpPr>
          <p:cNvPr id="3" name="Title 1">
            <a:extLst>
              <a:ext uri="{FF2B5EF4-FFF2-40B4-BE49-F238E27FC236}">
                <a16:creationId xmlns:a16="http://schemas.microsoft.com/office/drawing/2014/main" id="{0DF4992C-2A62-4C42-878B-280AAD5B838A}"/>
              </a:ext>
            </a:extLst>
          </p:cNvPr>
          <p:cNvSpPr txBox="1">
            <a:spLocks/>
          </p:cNvSpPr>
          <p:nvPr/>
        </p:nvSpPr>
        <p:spPr>
          <a:xfrm>
            <a:off x="2674" y="-2507"/>
            <a:ext cx="121866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latin typeface="Calibri"/>
                <a:cs typeface="Calibri"/>
              </a:rPr>
              <a:t>Q. Which year has the most flight delays? </a:t>
            </a:r>
            <a:endParaRPr lang="en-US" sz="3600">
              <a:ea typeface="+mj-lt"/>
              <a:cs typeface="+mj-lt"/>
            </a:endParaRPr>
          </a:p>
        </p:txBody>
      </p:sp>
      <p:pic>
        <p:nvPicPr>
          <p:cNvPr id="8" name="Picture 8" descr="Chart, histogram&#10;&#10;Description automatically generated">
            <a:extLst>
              <a:ext uri="{FF2B5EF4-FFF2-40B4-BE49-F238E27FC236}">
                <a16:creationId xmlns:a16="http://schemas.microsoft.com/office/drawing/2014/main" id="{622972EF-57D2-4047-BFC0-1AF751B66844}"/>
              </a:ext>
            </a:extLst>
          </p:cNvPr>
          <p:cNvPicPr>
            <a:picLocks noGrp="1" noChangeAspect="1"/>
          </p:cNvPicPr>
          <p:nvPr>
            <p:ph idx="1"/>
          </p:nvPr>
        </p:nvPicPr>
        <p:blipFill>
          <a:blip r:embed="rId2"/>
          <a:stretch>
            <a:fillRect/>
          </a:stretch>
        </p:blipFill>
        <p:spPr>
          <a:xfrm>
            <a:off x="794729" y="1252755"/>
            <a:ext cx="6005412" cy="4766643"/>
          </a:xfrm>
        </p:spPr>
      </p:pic>
      <p:pic>
        <p:nvPicPr>
          <p:cNvPr id="2" name="Picture 3" descr="Graphical user interface, text&#10;&#10;Description automatically generated">
            <a:extLst>
              <a:ext uri="{FF2B5EF4-FFF2-40B4-BE49-F238E27FC236}">
                <a16:creationId xmlns:a16="http://schemas.microsoft.com/office/drawing/2014/main" id="{52E81779-AA85-4B30-BE86-B14FDBFD2E99}"/>
              </a:ext>
            </a:extLst>
          </p:cNvPr>
          <p:cNvPicPr>
            <a:picLocks noChangeAspect="1"/>
          </p:cNvPicPr>
          <p:nvPr/>
        </p:nvPicPr>
        <p:blipFill>
          <a:blip r:embed="rId3"/>
          <a:stretch>
            <a:fillRect/>
          </a:stretch>
        </p:blipFill>
        <p:spPr>
          <a:xfrm>
            <a:off x="7751930" y="5215231"/>
            <a:ext cx="4000539" cy="1112264"/>
          </a:xfrm>
          <a:prstGeom prst="rect">
            <a:avLst/>
          </a:prstGeom>
        </p:spPr>
      </p:pic>
    </p:spTree>
    <p:extLst>
      <p:ext uri="{BB962C8B-B14F-4D97-AF65-F5344CB8AC3E}">
        <p14:creationId xmlns:p14="http://schemas.microsoft.com/office/powerpoint/2010/main" val="397644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2D2CBC-FEAD-45A7-8933-AE0A82CD8935}"/>
              </a:ext>
            </a:extLst>
          </p:cNvPr>
          <p:cNvSpPr txBox="1"/>
          <p:nvPr/>
        </p:nvSpPr>
        <p:spPr>
          <a:xfrm>
            <a:off x="8190143" y="1167304"/>
            <a:ext cx="3152078"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Looking at cancellations and total flights by month</a:t>
            </a:r>
          </a:p>
          <a:p>
            <a:pPr marL="285750" indent="-285750">
              <a:buFont typeface="Arial"/>
              <a:buChar char="•"/>
            </a:pPr>
            <a:endParaRPr lang="en-US">
              <a:cs typeface="Calibri"/>
            </a:endParaRPr>
          </a:p>
          <a:p>
            <a:pPr marL="285750" indent="-285750">
              <a:buFont typeface="Arial"/>
              <a:buChar char="•"/>
            </a:pPr>
            <a:r>
              <a:rPr lang="en-US" dirty="0">
                <a:cs typeface="Calibri"/>
              </a:rPr>
              <a:t>Winter months seem to have high cancellations</a:t>
            </a:r>
          </a:p>
          <a:p>
            <a:pPr marL="285750" indent="-285750">
              <a:buFont typeface="Arial"/>
              <a:buChar char="•"/>
            </a:pPr>
            <a:endParaRPr lang="en-US">
              <a:cs typeface="Calibri"/>
            </a:endParaRPr>
          </a:p>
          <a:p>
            <a:pPr marL="285750" indent="-285750">
              <a:buFont typeface="Arial"/>
              <a:buChar char="•"/>
            </a:pPr>
            <a:r>
              <a:rPr lang="en-US" dirty="0">
                <a:cs typeface="Calibri"/>
              </a:rPr>
              <a:t>Dips in cancellations in the fall and spring</a:t>
            </a:r>
          </a:p>
          <a:p>
            <a:pPr marL="285750" indent="-285750">
              <a:buFont typeface="Arial"/>
              <a:buChar char="•"/>
            </a:pPr>
            <a:endParaRPr lang="en-US">
              <a:cs typeface="Calibri"/>
            </a:endParaRPr>
          </a:p>
          <a:p>
            <a:pPr marL="285750" indent="-285750">
              <a:buFont typeface="Arial"/>
              <a:buChar char="•"/>
            </a:pPr>
            <a:r>
              <a:rPr lang="en-US" dirty="0">
                <a:cs typeface="Calibri"/>
              </a:rPr>
              <a:t>Includes all years, airlines, and carriers</a:t>
            </a:r>
          </a:p>
          <a:p>
            <a:pPr marL="285750" indent="-285750">
              <a:buFont typeface="Arial"/>
              <a:buChar char="•"/>
            </a:pPr>
            <a:endParaRPr lang="en-US">
              <a:cs typeface="Calibri"/>
            </a:endParaRPr>
          </a:p>
          <a:p>
            <a:endParaRPr lang="en-US" sz="1200" b="1" dirty="0">
              <a:solidFill>
                <a:schemeClr val="accent1"/>
              </a:solidFill>
              <a:cs typeface="Calibri" panose="020F0502020204030204"/>
            </a:endParaRPr>
          </a:p>
          <a:p>
            <a:pPr marL="285750" indent="-285750">
              <a:buFont typeface="Arial"/>
              <a:buChar char="•"/>
            </a:pPr>
            <a:endParaRPr lang="en-US">
              <a:cs typeface="Calibri"/>
            </a:endParaRPr>
          </a:p>
        </p:txBody>
      </p:sp>
      <p:sp>
        <p:nvSpPr>
          <p:cNvPr id="3" name="Title 1">
            <a:extLst>
              <a:ext uri="{FF2B5EF4-FFF2-40B4-BE49-F238E27FC236}">
                <a16:creationId xmlns:a16="http://schemas.microsoft.com/office/drawing/2014/main" id="{375DC2C2-DECD-49CB-B22E-848E7D96E8D8}"/>
              </a:ext>
            </a:extLst>
          </p:cNvPr>
          <p:cNvSpPr txBox="1">
            <a:spLocks/>
          </p:cNvSpPr>
          <p:nvPr/>
        </p:nvSpPr>
        <p:spPr>
          <a:xfrm>
            <a:off x="-4010" y="-2507"/>
            <a:ext cx="121866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latin typeface="Calibri"/>
                <a:cs typeface="Calibri"/>
              </a:rPr>
              <a:t>Q. Which month has the most flight cancellations?</a:t>
            </a:r>
            <a:endParaRPr lang="en-US" sz="3600">
              <a:ea typeface="+mj-lt"/>
              <a:cs typeface="+mj-lt"/>
            </a:endParaRPr>
          </a:p>
        </p:txBody>
      </p:sp>
      <p:pic>
        <p:nvPicPr>
          <p:cNvPr id="6" name="Picture 6" descr="Chart, bar chart&#10;&#10;Description automatically generated">
            <a:extLst>
              <a:ext uri="{FF2B5EF4-FFF2-40B4-BE49-F238E27FC236}">
                <a16:creationId xmlns:a16="http://schemas.microsoft.com/office/drawing/2014/main" id="{D5A30FD1-FC59-425D-B630-96EBB2BB4245}"/>
              </a:ext>
            </a:extLst>
          </p:cNvPr>
          <p:cNvPicPr>
            <a:picLocks noChangeAspect="1"/>
          </p:cNvPicPr>
          <p:nvPr/>
        </p:nvPicPr>
        <p:blipFill>
          <a:blip r:embed="rId2"/>
          <a:stretch>
            <a:fillRect/>
          </a:stretch>
        </p:blipFill>
        <p:spPr>
          <a:xfrm>
            <a:off x="1064400" y="1167304"/>
            <a:ext cx="6499200" cy="5159392"/>
          </a:xfrm>
          <a:prstGeom prst="rect">
            <a:avLst/>
          </a:prstGeom>
        </p:spPr>
      </p:pic>
      <p:pic>
        <p:nvPicPr>
          <p:cNvPr id="2" name="Picture 3" descr="Graphical user interface, text&#10;&#10;Description automatically generated">
            <a:extLst>
              <a:ext uri="{FF2B5EF4-FFF2-40B4-BE49-F238E27FC236}">
                <a16:creationId xmlns:a16="http://schemas.microsoft.com/office/drawing/2014/main" id="{FD2F22C4-44D2-4983-B255-D8C42D572070}"/>
              </a:ext>
            </a:extLst>
          </p:cNvPr>
          <p:cNvPicPr>
            <a:picLocks noChangeAspect="1"/>
          </p:cNvPicPr>
          <p:nvPr/>
        </p:nvPicPr>
        <p:blipFill>
          <a:blip r:embed="rId3"/>
          <a:stretch>
            <a:fillRect/>
          </a:stretch>
        </p:blipFill>
        <p:spPr>
          <a:xfrm>
            <a:off x="8048487" y="4720420"/>
            <a:ext cx="3946939" cy="1050464"/>
          </a:xfrm>
          <a:prstGeom prst="rect">
            <a:avLst/>
          </a:prstGeom>
        </p:spPr>
      </p:pic>
    </p:spTree>
    <p:extLst>
      <p:ext uri="{BB962C8B-B14F-4D97-AF65-F5344CB8AC3E}">
        <p14:creationId xmlns:p14="http://schemas.microsoft.com/office/powerpoint/2010/main" val="3244783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7DE2BC8-6B77-4642-A190-26789D863339}"/>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kern="1200">
                <a:solidFill>
                  <a:srgbClr val="FFFFFF"/>
                </a:solidFill>
                <a:latin typeface="+mj-lt"/>
                <a:ea typeface="+mj-ea"/>
                <a:cs typeface="+mj-cs"/>
              </a:rPr>
              <a:t>Conclusion</a:t>
            </a:r>
          </a:p>
        </p:txBody>
      </p:sp>
      <p:sp>
        <p:nvSpPr>
          <p:cNvPr id="4" name="TextBox 3">
            <a:extLst>
              <a:ext uri="{FF2B5EF4-FFF2-40B4-BE49-F238E27FC236}">
                <a16:creationId xmlns:a16="http://schemas.microsoft.com/office/drawing/2014/main" id="{ECA63500-B7CC-4554-812C-8C0EDD9E2D53}"/>
              </a:ext>
            </a:extLst>
          </p:cNvPr>
          <p:cNvSpPr txBox="1"/>
          <p:nvPr/>
        </p:nvSpPr>
        <p:spPr>
          <a:xfrm>
            <a:off x="6393069" y="563218"/>
            <a:ext cx="5755200"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400" dirty="0"/>
              <a:t>Which airlines have the most delayed flights?</a:t>
            </a:r>
          </a:p>
          <a:p>
            <a:pPr marL="800100" lvl="1" indent="-342900">
              <a:buAutoNum type="arabicPeriod"/>
            </a:pPr>
            <a:r>
              <a:rPr lang="en-US" sz="1400" dirty="0">
                <a:cs typeface="Calibri"/>
              </a:rPr>
              <a:t>Atlantic Southeast Airlines</a:t>
            </a:r>
          </a:p>
          <a:p>
            <a:pPr marL="800100" lvl="1" indent="-342900">
              <a:buAutoNum type="arabicPeriod"/>
            </a:pPr>
            <a:r>
              <a:rPr lang="en-US" sz="1400" dirty="0">
                <a:cs typeface="Calibri"/>
              </a:rPr>
              <a:t>JetBlue Airways</a:t>
            </a:r>
          </a:p>
          <a:p>
            <a:pPr marL="800100" lvl="1" indent="-342900">
              <a:buAutoNum type="arabicPeriod"/>
            </a:pPr>
            <a:r>
              <a:rPr lang="en-US" sz="1400" dirty="0">
                <a:cs typeface="Calibri"/>
              </a:rPr>
              <a:t>Comair Inc.</a:t>
            </a:r>
          </a:p>
          <a:p>
            <a:pPr marL="800100" lvl="1" indent="-342900">
              <a:buAutoNum type="arabicPeriod"/>
            </a:pPr>
            <a:endParaRPr lang="en-US" sz="1400">
              <a:cs typeface="Calibri"/>
            </a:endParaRPr>
          </a:p>
          <a:p>
            <a:pPr marL="342900" indent="-342900">
              <a:buAutoNum type="arabicPeriod"/>
            </a:pPr>
            <a:r>
              <a:rPr lang="en-US" sz="1400" dirty="0">
                <a:cs typeface="Calibri"/>
              </a:rPr>
              <a:t>Which airlines have the most flights on time?</a:t>
            </a:r>
          </a:p>
          <a:p>
            <a:pPr marL="800100" lvl="1" indent="-342900">
              <a:buAutoNum type="arabicPeriod"/>
            </a:pPr>
            <a:r>
              <a:rPr lang="en-US" sz="1400" dirty="0">
                <a:cs typeface="Calibri"/>
              </a:rPr>
              <a:t>Aloha Airlines </a:t>
            </a:r>
          </a:p>
          <a:p>
            <a:pPr marL="800100" lvl="1" indent="-342900">
              <a:buAutoNum type="arabicPeriod"/>
            </a:pPr>
            <a:r>
              <a:rPr lang="en-US" sz="1400" dirty="0">
                <a:cs typeface="Calibri"/>
              </a:rPr>
              <a:t>Hawaiian Airlines </a:t>
            </a:r>
          </a:p>
          <a:p>
            <a:pPr marL="800100" lvl="1" indent="-342900">
              <a:buAutoNum type="arabicPeriod"/>
            </a:pPr>
            <a:r>
              <a:rPr lang="en-US" sz="1400" dirty="0">
                <a:cs typeface="Calibri"/>
              </a:rPr>
              <a:t>Endeavor Air</a:t>
            </a:r>
          </a:p>
          <a:p>
            <a:pPr marL="800100" lvl="1" indent="-342900">
              <a:buAutoNum type="arabicPeriod"/>
            </a:pPr>
            <a:endParaRPr lang="en-US" sz="1400">
              <a:cs typeface="Calibri"/>
            </a:endParaRPr>
          </a:p>
          <a:p>
            <a:pPr marL="342900" indent="-342900">
              <a:buAutoNum type="arabicPeriod"/>
            </a:pPr>
            <a:r>
              <a:rPr lang="en-US" sz="1400" dirty="0">
                <a:cs typeface="Calibri"/>
              </a:rPr>
              <a:t>What is the most common reason for delay?</a:t>
            </a:r>
          </a:p>
          <a:p>
            <a:pPr marL="800100" lvl="1" indent="-342900">
              <a:buFont typeface="Arial"/>
              <a:buChar char="•"/>
            </a:pPr>
            <a:r>
              <a:rPr lang="en-US" sz="1400" dirty="0">
                <a:cs typeface="Calibri"/>
              </a:rPr>
              <a:t>Late Aircraft Delay: delay due to a previous flight using the same aircraft being late</a:t>
            </a:r>
          </a:p>
          <a:p>
            <a:pPr marL="800100" lvl="1" indent="-342900">
              <a:buAutoNum type="arabicPeriod"/>
            </a:pPr>
            <a:endParaRPr lang="en-US" sz="1400">
              <a:cs typeface="Calibri"/>
            </a:endParaRPr>
          </a:p>
          <a:p>
            <a:pPr marL="342900" indent="-342900">
              <a:buAutoNum type="arabicPeriod"/>
            </a:pPr>
            <a:r>
              <a:rPr lang="en-US" sz="1400" dirty="0">
                <a:cs typeface="Calibri"/>
              </a:rPr>
              <a:t>Which airports experience the most delayed flights?</a:t>
            </a:r>
          </a:p>
          <a:p>
            <a:pPr marL="800100" lvl="1" indent="-342900">
              <a:buAutoNum type="arabicPeriod"/>
            </a:pPr>
            <a:r>
              <a:rPr lang="en-US" sz="1400" dirty="0">
                <a:cs typeface="Calibri"/>
              </a:rPr>
              <a:t>Pinehurst Airport in North Carolina</a:t>
            </a:r>
            <a:endParaRPr lang="en-US" sz="1600" dirty="0"/>
          </a:p>
          <a:p>
            <a:pPr marL="800100" lvl="1" indent="-342900">
              <a:buAutoNum type="arabicPeriod"/>
            </a:pPr>
            <a:r>
              <a:rPr lang="en-US" sz="1400" dirty="0">
                <a:cs typeface="Calibri"/>
              </a:rPr>
              <a:t>Topeka Regional Airport in Kansas</a:t>
            </a:r>
            <a:endParaRPr lang="en-US" sz="1600" dirty="0"/>
          </a:p>
          <a:p>
            <a:pPr marL="800100" lvl="1" indent="-342900">
              <a:buAutoNum type="arabicPeriod"/>
            </a:pPr>
            <a:r>
              <a:rPr lang="en-US" sz="1400" dirty="0">
                <a:cs typeface="Calibri"/>
              </a:rPr>
              <a:t>Wilmington Airport in Delaware</a:t>
            </a:r>
            <a:endParaRPr lang="en-US" sz="1600" dirty="0"/>
          </a:p>
          <a:p>
            <a:pPr marL="800100" lvl="1" indent="-342900">
              <a:buAutoNum type="arabicPeriod"/>
            </a:pPr>
            <a:endParaRPr lang="en-US" sz="1400">
              <a:ea typeface="+mn-lt"/>
              <a:cs typeface="+mn-lt"/>
            </a:endParaRPr>
          </a:p>
          <a:p>
            <a:pPr marL="342900" indent="-342900">
              <a:buAutoNum type="arabicPeriod"/>
            </a:pPr>
            <a:r>
              <a:rPr lang="en-US" sz="1400" dirty="0">
                <a:ea typeface="+mn-lt"/>
                <a:cs typeface="+mn-lt"/>
              </a:rPr>
              <a:t>Which states experience the most delayed flights?</a:t>
            </a:r>
          </a:p>
          <a:p>
            <a:pPr marL="800100" lvl="1" indent="-342900">
              <a:buAutoNum type="arabicPeriod"/>
            </a:pPr>
            <a:r>
              <a:rPr lang="en-US" sz="1400" dirty="0">
                <a:ea typeface="+mn-lt"/>
                <a:cs typeface="+mn-lt"/>
              </a:rPr>
              <a:t>Delaware </a:t>
            </a:r>
          </a:p>
          <a:p>
            <a:pPr marL="800100" lvl="1" indent="-342900">
              <a:buAutoNum type="arabicPeriod"/>
            </a:pPr>
            <a:r>
              <a:rPr lang="en-US" sz="1400" dirty="0">
                <a:ea typeface="+mn-lt"/>
                <a:cs typeface="+mn-lt"/>
              </a:rPr>
              <a:t>New Jersey</a:t>
            </a:r>
          </a:p>
          <a:p>
            <a:pPr marL="800100" lvl="1" indent="-342900">
              <a:buAutoNum type="arabicPeriod"/>
            </a:pPr>
            <a:r>
              <a:rPr lang="en-US" sz="1400" dirty="0">
                <a:ea typeface="+mn-lt"/>
                <a:cs typeface="+mn-lt"/>
              </a:rPr>
              <a:t>New York</a:t>
            </a:r>
            <a:endParaRPr lang="en-US" dirty="0">
              <a:cs typeface="Calibri" panose="020F0502020204030204"/>
            </a:endParaRPr>
          </a:p>
          <a:p>
            <a:pPr marL="800100" lvl="1" indent="-342900">
              <a:buAutoNum type="arabicPeriod"/>
            </a:pPr>
            <a:endParaRPr lang="en-US" sz="1400">
              <a:cs typeface="Calibri"/>
            </a:endParaRPr>
          </a:p>
          <a:p>
            <a:pPr marL="342900" indent="-342900">
              <a:buAutoNum type="arabicPeriod"/>
            </a:pPr>
            <a:r>
              <a:rPr lang="en-US" sz="1400" dirty="0">
                <a:cs typeface="Calibri"/>
              </a:rPr>
              <a:t>Which year has the most flight delays/cancellations? Month?</a:t>
            </a:r>
          </a:p>
          <a:p>
            <a:pPr marL="800100" lvl="1" indent="-342900">
              <a:buFont typeface="Arial"/>
              <a:buChar char="•"/>
            </a:pPr>
            <a:r>
              <a:rPr lang="en-US" sz="1400" dirty="0">
                <a:cs typeface="Calibri"/>
              </a:rPr>
              <a:t>2007 has the most delays in recent history</a:t>
            </a:r>
          </a:p>
          <a:p>
            <a:pPr marL="800100" lvl="1" indent="-342900">
              <a:buFont typeface="Arial"/>
              <a:buChar char="•"/>
            </a:pPr>
            <a:r>
              <a:rPr lang="en-US" sz="1400" dirty="0">
                <a:cs typeface="Calibri"/>
              </a:rPr>
              <a:t>Winter and Spring months have most cancellations</a:t>
            </a:r>
          </a:p>
          <a:p>
            <a:pPr marL="800100" lvl="1" indent="-342900">
              <a:buFont typeface="Arial"/>
              <a:buChar char="•"/>
            </a:pPr>
            <a:endParaRPr lang="en-US" sz="1400">
              <a:cs typeface="Calibri"/>
            </a:endParaRPr>
          </a:p>
        </p:txBody>
      </p:sp>
    </p:spTree>
    <p:extLst>
      <p:ext uri="{BB962C8B-B14F-4D97-AF65-F5344CB8AC3E}">
        <p14:creationId xmlns:p14="http://schemas.microsoft.com/office/powerpoint/2010/main" val="135390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839A-0982-4733-A1C2-644CAE2BFBC2}"/>
              </a:ext>
            </a:extLst>
          </p:cNvPr>
          <p:cNvSpPr>
            <a:spLocks noGrp="1"/>
          </p:cNvSpPr>
          <p:nvPr>
            <p:ph type="title"/>
          </p:nvPr>
        </p:nvSpPr>
        <p:spPr>
          <a:xfrm>
            <a:off x="2674" y="-2507"/>
            <a:ext cx="12186652" cy="1325563"/>
          </a:xfrm>
        </p:spPr>
        <p:txBody>
          <a:bodyPr>
            <a:normAutofit/>
          </a:bodyPr>
          <a:lstStyle/>
          <a:p>
            <a:pPr algn="ctr"/>
            <a:r>
              <a:rPr lang="en-US" sz="3600">
                <a:latin typeface="Calibri"/>
                <a:cs typeface="Calibri Light"/>
              </a:rPr>
              <a:t>About the Flight Delay Data</a:t>
            </a:r>
            <a:endParaRPr lang="en-US" sz="3600">
              <a:latin typeface="Calibri"/>
              <a:cs typeface="Calibri"/>
            </a:endParaRPr>
          </a:p>
        </p:txBody>
      </p:sp>
      <p:sp>
        <p:nvSpPr>
          <p:cNvPr id="3" name="Content Placeholder 2">
            <a:extLst>
              <a:ext uri="{FF2B5EF4-FFF2-40B4-BE49-F238E27FC236}">
                <a16:creationId xmlns:a16="http://schemas.microsoft.com/office/drawing/2014/main" id="{493214D3-5308-4372-AACE-D4A563B03942}"/>
              </a:ext>
            </a:extLst>
          </p:cNvPr>
          <p:cNvSpPr>
            <a:spLocks noGrp="1"/>
          </p:cNvSpPr>
          <p:nvPr>
            <p:ph idx="1"/>
          </p:nvPr>
        </p:nvSpPr>
        <p:spPr>
          <a:xfrm>
            <a:off x="838200" y="1425158"/>
            <a:ext cx="10515600" cy="4751805"/>
          </a:xfrm>
        </p:spPr>
        <p:txBody>
          <a:bodyPr vert="horz" lIns="91440" tIns="45720" rIns="91440" bIns="45720" rtlCol="0" anchor="t">
            <a:normAutofit fontScale="92500" lnSpcReduction="10000"/>
          </a:bodyPr>
          <a:lstStyle/>
          <a:p>
            <a:pPr marL="0" indent="0">
              <a:buNone/>
            </a:pPr>
            <a:r>
              <a:rPr lang="en-US" sz="2200" b="1">
                <a:latin typeface="Calibri" panose="020F0502020204030204"/>
                <a:cs typeface="Calibri"/>
              </a:rPr>
              <a:t>Analysis Questions:</a:t>
            </a:r>
          </a:p>
          <a:p>
            <a:pPr marL="0" indent="0">
              <a:buNone/>
            </a:pPr>
            <a:endParaRPr lang="en-US" sz="2000">
              <a:latin typeface="Calibri" panose="020F0502020204030204"/>
              <a:cs typeface="Calibri"/>
            </a:endParaRPr>
          </a:p>
          <a:p>
            <a:pPr marL="342900" indent="-342900">
              <a:lnSpc>
                <a:spcPct val="100000"/>
              </a:lnSpc>
              <a:spcBef>
                <a:spcPts val="0"/>
              </a:spcBef>
              <a:buAutoNum type="arabicPeriod"/>
            </a:pPr>
            <a:r>
              <a:rPr lang="en-US" sz="2000">
                <a:ea typeface="+mn-lt"/>
                <a:cs typeface="+mn-lt"/>
              </a:rPr>
              <a:t>Which airlines have the most delayed flights?</a:t>
            </a:r>
          </a:p>
          <a:p>
            <a:pPr marL="457200" lvl="1" indent="0">
              <a:lnSpc>
                <a:spcPct val="100000"/>
              </a:lnSpc>
              <a:spcBef>
                <a:spcPts val="0"/>
              </a:spcBef>
              <a:buNone/>
            </a:pPr>
            <a:endParaRPr lang="en-US" sz="1600">
              <a:ea typeface="+mn-lt"/>
              <a:cs typeface="+mn-lt"/>
            </a:endParaRPr>
          </a:p>
          <a:p>
            <a:pPr marL="342900" indent="-342900">
              <a:lnSpc>
                <a:spcPct val="100000"/>
              </a:lnSpc>
              <a:spcBef>
                <a:spcPts val="0"/>
              </a:spcBef>
              <a:buAutoNum type="arabicPeriod"/>
            </a:pPr>
            <a:r>
              <a:rPr lang="en-US" sz="2000">
                <a:ea typeface="+mn-lt"/>
                <a:cs typeface="+mn-lt"/>
              </a:rPr>
              <a:t>Which airlines have the most flights on time?</a:t>
            </a:r>
          </a:p>
          <a:p>
            <a:pPr marL="800100" lvl="1" indent="-342900">
              <a:lnSpc>
                <a:spcPct val="100000"/>
              </a:lnSpc>
              <a:spcBef>
                <a:spcPts val="0"/>
              </a:spcBef>
              <a:buAutoNum type="arabicPeriod"/>
            </a:pPr>
            <a:endParaRPr lang="en-US" sz="1600">
              <a:ea typeface="+mn-lt"/>
              <a:cs typeface="+mn-lt"/>
            </a:endParaRPr>
          </a:p>
          <a:p>
            <a:pPr marL="342900" indent="-342900">
              <a:lnSpc>
                <a:spcPct val="100000"/>
              </a:lnSpc>
              <a:spcBef>
                <a:spcPts val="0"/>
              </a:spcBef>
              <a:buAutoNum type="arabicPeriod"/>
            </a:pPr>
            <a:r>
              <a:rPr lang="en-US" sz="2000">
                <a:ea typeface="+mn-lt"/>
                <a:cs typeface="+mn-lt"/>
              </a:rPr>
              <a:t>What is the most common reason for delay?</a:t>
            </a:r>
          </a:p>
          <a:p>
            <a:pPr marL="800100" lvl="1" indent="-342900">
              <a:lnSpc>
                <a:spcPct val="100000"/>
              </a:lnSpc>
              <a:spcBef>
                <a:spcPts val="0"/>
              </a:spcBef>
              <a:buAutoNum type="arabicPeriod"/>
            </a:pPr>
            <a:endParaRPr lang="en-US" sz="1600">
              <a:ea typeface="+mn-lt"/>
              <a:cs typeface="+mn-lt"/>
            </a:endParaRPr>
          </a:p>
          <a:p>
            <a:pPr marL="342900" indent="-342900">
              <a:lnSpc>
                <a:spcPct val="100000"/>
              </a:lnSpc>
              <a:spcBef>
                <a:spcPts val="0"/>
              </a:spcBef>
              <a:buAutoNum type="arabicPeriod"/>
            </a:pPr>
            <a:r>
              <a:rPr lang="en-US" sz="2000">
                <a:ea typeface="+mn-lt"/>
                <a:cs typeface="+mn-lt"/>
              </a:rPr>
              <a:t>Which airports experience the most delayed flights?</a:t>
            </a:r>
          </a:p>
          <a:p>
            <a:pPr marL="800100" lvl="1" indent="-342900">
              <a:lnSpc>
                <a:spcPct val="100000"/>
              </a:lnSpc>
              <a:spcBef>
                <a:spcPts val="0"/>
              </a:spcBef>
              <a:buAutoNum type="arabicPeriod"/>
            </a:pPr>
            <a:endParaRPr lang="en-US" sz="1600">
              <a:ea typeface="+mn-lt"/>
              <a:cs typeface="+mn-lt"/>
            </a:endParaRPr>
          </a:p>
          <a:p>
            <a:pPr marL="342900" indent="-342900">
              <a:lnSpc>
                <a:spcPct val="100000"/>
              </a:lnSpc>
              <a:spcBef>
                <a:spcPts val="0"/>
              </a:spcBef>
              <a:buAutoNum type="arabicPeriod"/>
            </a:pPr>
            <a:r>
              <a:rPr lang="en-US" sz="2000">
                <a:ea typeface="+mn-lt"/>
                <a:cs typeface="+mn-lt"/>
              </a:rPr>
              <a:t>Which states experience the most delayed flights?</a:t>
            </a:r>
          </a:p>
          <a:p>
            <a:pPr marL="800100" lvl="1" indent="-342900">
              <a:lnSpc>
                <a:spcPct val="100000"/>
              </a:lnSpc>
              <a:spcBef>
                <a:spcPts val="0"/>
              </a:spcBef>
              <a:buAutoNum type="arabicPeriod"/>
            </a:pPr>
            <a:endParaRPr lang="en-US" sz="1600">
              <a:ea typeface="+mn-lt"/>
              <a:cs typeface="+mn-lt"/>
            </a:endParaRPr>
          </a:p>
          <a:p>
            <a:pPr marL="342900" indent="-342900">
              <a:lnSpc>
                <a:spcPct val="100000"/>
              </a:lnSpc>
              <a:spcBef>
                <a:spcPts val="0"/>
              </a:spcBef>
              <a:buAutoNum type="arabicPeriod"/>
            </a:pPr>
            <a:r>
              <a:rPr lang="en-US" sz="2000">
                <a:ea typeface="+mn-lt"/>
                <a:cs typeface="+mn-lt"/>
              </a:rPr>
              <a:t>Which year has the most flight delays/cancellations? Month?</a:t>
            </a:r>
          </a:p>
          <a:p>
            <a:pPr marL="0" indent="0">
              <a:buNone/>
            </a:pPr>
            <a:endParaRPr lang="en-US" sz="2000">
              <a:latin typeface="Calibri" panose="020F0502020204030204"/>
              <a:cs typeface="Calibri"/>
            </a:endParaRPr>
          </a:p>
          <a:p>
            <a:pPr marL="0" indent="0">
              <a:buNone/>
            </a:pPr>
            <a:r>
              <a:rPr lang="en-US" sz="2200" b="1">
                <a:latin typeface="Calibri" panose="020F0502020204030204"/>
                <a:cs typeface="Calibri"/>
              </a:rPr>
              <a:t>Data Sources: </a:t>
            </a:r>
          </a:p>
          <a:p>
            <a:pPr lvl="1"/>
            <a:r>
              <a:rPr lang="en-US" sz="1600" u="sng">
                <a:ea typeface="+mn-lt"/>
                <a:cs typeface="+mn-lt"/>
                <a:hlinkClick r:id="rId3"/>
              </a:rPr>
              <a:t>https://www.transtats.bts.gov/OT_Delay/OT_DelayCause1.asp?pn=1</a:t>
            </a:r>
            <a:endParaRPr lang="en-US" sz="1600">
              <a:ea typeface="+mn-lt"/>
              <a:cs typeface="+mn-lt"/>
            </a:endParaRPr>
          </a:p>
          <a:p>
            <a:pPr lvl="1"/>
            <a:r>
              <a:rPr lang="en-US" sz="1600" u="sng">
                <a:ea typeface="+mn-lt"/>
                <a:cs typeface="+mn-lt"/>
                <a:hlinkClick r:id="rId4"/>
              </a:rPr>
              <a:t>https://www.bts.dot.gov/explore-topics-and-geography/topics/airline-time-performance-and-causes-flight-delays</a:t>
            </a:r>
            <a:endParaRPr lang="en-US" sz="1600">
              <a:ea typeface="+mn-lt"/>
              <a:cs typeface="+mn-lt"/>
            </a:endParaRPr>
          </a:p>
          <a:p>
            <a:pPr marL="0" indent="0">
              <a:buNone/>
            </a:pPr>
            <a:endParaRPr lang="en-US" sz="2000">
              <a:latin typeface="ink free"/>
              <a:cs typeface="Calibri"/>
            </a:endParaRPr>
          </a:p>
        </p:txBody>
      </p:sp>
    </p:spTree>
    <p:extLst>
      <p:ext uri="{BB962C8B-B14F-4D97-AF65-F5344CB8AC3E}">
        <p14:creationId xmlns:p14="http://schemas.microsoft.com/office/powerpoint/2010/main" val="393923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FFB10F-5C50-41BD-A46F-DE4FA1C56738}"/>
              </a:ext>
            </a:extLst>
          </p:cNvPr>
          <p:cNvSpPr txBox="1">
            <a:spLocks/>
          </p:cNvSpPr>
          <p:nvPr/>
        </p:nvSpPr>
        <p:spPr>
          <a:xfrm>
            <a:off x="2674" y="-2507"/>
            <a:ext cx="121866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latin typeface="Calibri"/>
                <a:cs typeface="Calibri"/>
              </a:rPr>
              <a:t>Variables of Flight Delay Data</a:t>
            </a:r>
            <a:endParaRPr lang="en-US" sz="3600">
              <a:ea typeface="+mj-lt"/>
              <a:cs typeface="Calibri"/>
            </a:endParaRPr>
          </a:p>
        </p:txBody>
      </p:sp>
      <p:pic>
        <p:nvPicPr>
          <p:cNvPr id="2" name="Picture 5" descr="Diagram&#10;&#10;Description automatically generated">
            <a:extLst>
              <a:ext uri="{FF2B5EF4-FFF2-40B4-BE49-F238E27FC236}">
                <a16:creationId xmlns:a16="http://schemas.microsoft.com/office/drawing/2014/main" id="{7D623C91-412D-4BFE-8C10-CA94FCE306BA}"/>
              </a:ext>
            </a:extLst>
          </p:cNvPr>
          <p:cNvPicPr>
            <a:picLocks noChangeAspect="1"/>
          </p:cNvPicPr>
          <p:nvPr/>
        </p:nvPicPr>
        <p:blipFill>
          <a:blip r:embed="rId3"/>
          <a:stretch>
            <a:fillRect/>
          </a:stretch>
        </p:blipFill>
        <p:spPr>
          <a:xfrm>
            <a:off x="2943957" y="924465"/>
            <a:ext cx="6304084" cy="2320090"/>
          </a:xfrm>
          <a:prstGeom prst="rect">
            <a:avLst/>
          </a:prstGeom>
        </p:spPr>
      </p:pic>
      <p:pic>
        <p:nvPicPr>
          <p:cNvPr id="6" name="Picture 6">
            <a:extLst>
              <a:ext uri="{FF2B5EF4-FFF2-40B4-BE49-F238E27FC236}">
                <a16:creationId xmlns:a16="http://schemas.microsoft.com/office/drawing/2014/main" id="{A31D53EE-873C-4D9D-81F8-B110DF4010FF}"/>
              </a:ext>
            </a:extLst>
          </p:cNvPr>
          <p:cNvPicPr>
            <a:picLocks noChangeAspect="1"/>
          </p:cNvPicPr>
          <p:nvPr/>
        </p:nvPicPr>
        <p:blipFill>
          <a:blip r:embed="rId4"/>
          <a:stretch>
            <a:fillRect/>
          </a:stretch>
        </p:blipFill>
        <p:spPr>
          <a:xfrm>
            <a:off x="2028093" y="3249295"/>
            <a:ext cx="8150469" cy="3172945"/>
          </a:xfrm>
          <a:prstGeom prst="rect">
            <a:avLst/>
          </a:prstGeom>
        </p:spPr>
      </p:pic>
    </p:spTree>
    <p:extLst>
      <p:ext uri="{BB962C8B-B14F-4D97-AF65-F5344CB8AC3E}">
        <p14:creationId xmlns:p14="http://schemas.microsoft.com/office/powerpoint/2010/main" val="328098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F554BD-7B6D-4F5B-B7E6-2D294E5543CC}"/>
              </a:ext>
            </a:extLst>
          </p:cNvPr>
          <p:cNvSpPr txBox="1">
            <a:spLocks/>
          </p:cNvSpPr>
          <p:nvPr/>
        </p:nvSpPr>
        <p:spPr>
          <a:xfrm>
            <a:off x="2675" y="-2507"/>
            <a:ext cx="121866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latin typeface="Calibri"/>
                <a:cs typeface="Calibri"/>
              </a:rPr>
              <a:t>Q. Which airlines have the highest percentage of delayed flights?</a:t>
            </a:r>
            <a:endParaRPr lang="en-US" sz="3600">
              <a:ea typeface="+mj-lt"/>
              <a:cs typeface="+mj-lt"/>
            </a:endParaRPr>
          </a:p>
        </p:txBody>
      </p:sp>
      <p:sp>
        <p:nvSpPr>
          <p:cNvPr id="12" name="TextBox 11">
            <a:extLst>
              <a:ext uri="{FF2B5EF4-FFF2-40B4-BE49-F238E27FC236}">
                <a16:creationId xmlns:a16="http://schemas.microsoft.com/office/drawing/2014/main" id="{76CB7D39-79EC-CB48-BB8F-E4E07EC81D12}"/>
              </a:ext>
            </a:extLst>
          </p:cNvPr>
          <p:cNvSpPr txBox="1"/>
          <p:nvPr/>
        </p:nvSpPr>
        <p:spPr>
          <a:xfrm>
            <a:off x="7691979" y="1716663"/>
            <a:ext cx="4131055" cy="27546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Top Three:</a:t>
            </a:r>
          </a:p>
          <a:p>
            <a:pPr marL="800100" lvl="1" indent="-342900">
              <a:buFont typeface="+mj-lt"/>
              <a:buAutoNum type="arabicPeriod"/>
            </a:pPr>
            <a:r>
              <a:rPr lang="en-US" dirty="0"/>
              <a:t>Atlantic Southeast</a:t>
            </a:r>
            <a:endParaRPr lang="en-US">
              <a:cs typeface="Calibri"/>
            </a:endParaRPr>
          </a:p>
          <a:p>
            <a:pPr marL="800100" lvl="1" indent="-342900">
              <a:buFont typeface="+mj-lt"/>
              <a:buAutoNum type="arabicPeriod"/>
            </a:pPr>
            <a:r>
              <a:rPr lang="en-US" dirty="0"/>
              <a:t>JetBlue Airways</a:t>
            </a:r>
            <a:endParaRPr lang="en-US">
              <a:cs typeface="Calibri"/>
            </a:endParaRPr>
          </a:p>
          <a:p>
            <a:pPr marL="800100" lvl="1" indent="-342900">
              <a:buFont typeface="+mj-lt"/>
              <a:buAutoNum type="arabicPeriod"/>
            </a:pPr>
            <a:r>
              <a:rPr lang="en-US" dirty="0"/>
              <a:t>Comair</a:t>
            </a:r>
            <a:endParaRPr lang="en-US">
              <a:cs typeface="Calibri"/>
            </a:endParaRPr>
          </a:p>
          <a:p>
            <a:r>
              <a:rPr lang="en-US" b="1" dirty="0"/>
              <a:t>Express Jet Airlines:</a:t>
            </a:r>
            <a:endParaRPr lang="en-US" b="1">
              <a:cs typeface="Calibri"/>
            </a:endParaRPr>
          </a:p>
          <a:p>
            <a:pPr marL="742950" lvl="1" indent="-285750">
              <a:buFont typeface="Arial,Sans-Serif"/>
              <a:buChar char="•"/>
            </a:pPr>
            <a:r>
              <a:rPr lang="en-US" dirty="0">
                <a:ea typeface="+mn-lt"/>
                <a:cs typeface="+mn-lt"/>
              </a:rPr>
              <a:t>Most delayed flights, but</a:t>
            </a:r>
          </a:p>
          <a:p>
            <a:pPr marL="742950" lvl="1" indent="-285750">
              <a:buFont typeface="Arial,Sans-Serif"/>
              <a:buChar char="•"/>
            </a:pPr>
            <a:r>
              <a:rPr lang="en-US" dirty="0">
                <a:ea typeface="+mn-lt"/>
                <a:cs typeface="+mn-lt"/>
              </a:rPr>
              <a:t>8</a:t>
            </a:r>
            <a:r>
              <a:rPr lang="en-US" baseline="30000" dirty="0">
                <a:ea typeface="+mn-lt"/>
                <a:cs typeface="+mn-lt"/>
              </a:rPr>
              <a:t>th</a:t>
            </a:r>
            <a:r>
              <a:rPr lang="en-US" dirty="0">
                <a:ea typeface="+mn-lt"/>
                <a:cs typeface="+mn-lt"/>
              </a:rPr>
              <a:t> worst in percentage of delayed flights</a:t>
            </a:r>
            <a:endParaRPr lang="en-US">
              <a:cs typeface="Calibri" panose="020F0502020204030204"/>
            </a:endParaRPr>
          </a:p>
          <a:p>
            <a:pPr lvl="1"/>
            <a:endParaRPr lang="en-US">
              <a:solidFill>
                <a:srgbClr val="000000"/>
              </a:solidFill>
              <a:ea typeface="+mn-lt"/>
              <a:cs typeface="+mn-lt"/>
            </a:endParaRPr>
          </a:p>
          <a:p>
            <a:endParaRPr lang="en-US" sz="1100" b="1" dirty="0">
              <a:solidFill>
                <a:schemeClr val="accent1"/>
              </a:solidFill>
              <a:cs typeface="Calibri"/>
            </a:endParaRPr>
          </a:p>
        </p:txBody>
      </p:sp>
      <p:pic>
        <p:nvPicPr>
          <p:cNvPr id="5" name="Picture 4" descr="Chart, treemap chart&#10;&#10;Description automatically generated">
            <a:extLst>
              <a:ext uri="{FF2B5EF4-FFF2-40B4-BE49-F238E27FC236}">
                <a16:creationId xmlns:a16="http://schemas.microsoft.com/office/drawing/2014/main" id="{C73F11A9-7983-CC40-902C-D97873AC7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69" y="1484292"/>
            <a:ext cx="6707601" cy="4473440"/>
          </a:xfrm>
          <a:prstGeom prst="rect">
            <a:avLst/>
          </a:prstGeom>
        </p:spPr>
      </p:pic>
      <p:pic>
        <p:nvPicPr>
          <p:cNvPr id="4" name="Picture 5" descr="Chart&#10;&#10;Description automatically generated">
            <a:extLst>
              <a:ext uri="{FF2B5EF4-FFF2-40B4-BE49-F238E27FC236}">
                <a16:creationId xmlns:a16="http://schemas.microsoft.com/office/drawing/2014/main" id="{C2BE3683-CBC3-4B0D-9213-1461131890B9}"/>
              </a:ext>
            </a:extLst>
          </p:cNvPr>
          <p:cNvPicPr>
            <a:picLocks noChangeAspect="1"/>
          </p:cNvPicPr>
          <p:nvPr/>
        </p:nvPicPr>
        <p:blipFill>
          <a:blip r:embed="rId4"/>
          <a:stretch>
            <a:fillRect/>
          </a:stretch>
        </p:blipFill>
        <p:spPr>
          <a:xfrm>
            <a:off x="7406596" y="4608661"/>
            <a:ext cx="4694663" cy="606137"/>
          </a:xfrm>
          <a:prstGeom prst="rect">
            <a:avLst/>
          </a:prstGeom>
        </p:spPr>
      </p:pic>
    </p:spTree>
    <p:extLst>
      <p:ext uri="{BB962C8B-B14F-4D97-AF65-F5344CB8AC3E}">
        <p14:creationId xmlns:p14="http://schemas.microsoft.com/office/powerpoint/2010/main" val="369546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8F567F-32AD-4322-976B-30161C5BC1F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id="{AE44EB17-80EF-43EA-8E9B-1B500AAED56D}"/>
              </a:ext>
            </a:extLst>
          </p:cNvPr>
          <p:cNvSpPr txBox="1"/>
          <p:nvPr/>
        </p:nvSpPr>
        <p:spPr>
          <a:xfrm>
            <a:off x="7741852" y="1566130"/>
            <a:ext cx="4053339" cy="35855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Top Three:</a:t>
            </a:r>
          </a:p>
          <a:p>
            <a:pPr marL="800100" lvl="1" indent="-342900">
              <a:buFont typeface="+mj-lt"/>
              <a:buAutoNum type="arabicPeriod"/>
            </a:pPr>
            <a:r>
              <a:rPr lang="en-US" dirty="0"/>
              <a:t>Aloha Airlines</a:t>
            </a:r>
            <a:endParaRPr lang="en-US" dirty="0">
              <a:cs typeface="Calibri"/>
            </a:endParaRPr>
          </a:p>
          <a:p>
            <a:pPr marL="800100" lvl="1" indent="-342900">
              <a:buFont typeface="+mj-lt"/>
              <a:buAutoNum type="arabicPeriod"/>
            </a:pPr>
            <a:r>
              <a:rPr lang="en-US" dirty="0"/>
              <a:t>Hawaiian Airlines</a:t>
            </a:r>
            <a:endParaRPr lang="en-US" dirty="0">
              <a:cs typeface="Calibri"/>
            </a:endParaRPr>
          </a:p>
          <a:p>
            <a:pPr marL="800100" lvl="1" indent="-342900">
              <a:buFont typeface="+mj-lt"/>
              <a:buAutoNum type="arabicPeriod"/>
            </a:pPr>
            <a:r>
              <a:rPr lang="en-US" dirty="0"/>
              <a:t>Endeavor Air</a:t>
            </a:r>
            <a:endParaRPr lang="en-US" dirty="0">
              <a:cs typeface="Calibri"/>
            </a:endParaRPr>
          </a:p>
          <a:p>
            <a:r>
              <a:rPr lang="en-US" b="1" dirty="0"/>
              <a:t>Choose to travel to Hawaii:</a:t>
            </a:r>
            <a:endParaRPr lang="en-US" b="1" dirty="0">
              <a:cs typeface="Calibri"/>
            </a:endParaRPr>
          </a:p>
          <a:p>
            <a:pPr marL="742950" lvl="1" indent="-285750">
              <a:buFont typeface="Arial" panose="020B0604020202020204" pitchFamily="34" charset="0"/>
              <a:buChar char="•"/>
            </a:pPr>
            <a:r>
              <a:rPr lang="en-US" dirty="0"/>
              <a:t>Less likely to experience delays</a:t>
            </a:r>
            <a:endParaRPr lang="en-US" dirty="0">
              <a:cs typeface="Calibri"/>
            </a:endParaRPr>
          </a:p>
          <a:p>
            <a:r>
              <a:rPr lang="en-US" b="1" dirty="0"/>
              <a:t>Delta Air:</a:t>
            </a:r>
            <a:endParaRPr lang="en-US" b="1" dirty="0">
              <a:cs typeface="Calibri"/>
            </a:endParaRPr>
          </a:p>
          <a:p>
            <a:pPr marL="742950" lvl="1" indent="-285750">
              <a:buFont typeface="Arial"/>
              <a:buChar char="•"/>
            </a:pPr>
            <a:r>
              <a:rPr lang="en-US" dirty="0">
                <a:ea typeface="+mn-lt"/>
                <a:cs typeface="+mn-lt"/>
              </a:rPr>
              <a:t>Out of the major airlines, Delta is the best when it come to likelihood your flight will be on time</a:t>
            </a:r>
            <a:endParaRPr lang="en-US" dirty="0">
              <a:cs typeface="Calibri" panose="020F0502020204030204"/>
            </a:endParaRPr>
          </a:p>
          <a:p>
            <a:pPr marL="742950" lvl="1" indent="-285750">
              <a:buFont typeface="Arial"/>
              <a:buChar char="•"/>
            </a:pPr>
            <a:endParaRPr lang="en-US">
              <a:ea typeface="+mn-lt"/>
              <a:cs typeface="+mn-lt"/>
            </a:endParaRPr>
          </a:p>
          <a:p>
            <a:endParaRPr lang="en-US" sz="1100" b="1">
              <a:solidFill>
                <a:schemeClr val="accent1"/>
              </a:solidFill>
              <a:cs typeface="Calibri"/>
            </a:endParaRPr>
          </a:p>
        </p:txBody>
      </p:sp>
      <p:sp>
        <p:nvSpPr>
          <p:cNvPr id="3" name="Title 1">
            <a:extLst>
              <a:ext uri="{FF2B5EF4-FFF2-40B4-BE49-F238E27FC236}">
                <a16:creationId xmlns:a16="http://schemas.microsoft.com/office/drawing/2014/main" id="{D33C49CA-7335-47A9-B08D-8DDFD91ED605}"/>
              </a:ext>
            </a:extLst>
          </p:cNvPr>
          <p:cNvSpPr txBox="1">
            <a:spLocks/>
          </p:cNvSpPr>
          <p:nvPr/>
        </p:nvSpPr>
        <p:spPr>
          <a:xfrm>
            <a:off x="2674" y="-104726"/>
            <a:ext cx="121866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latin typeface="Calibri"/>
                <a:cs typeface="Calibri"/>
              </a:rPr>
              <a:t>Q. Which airlines have the highest percentage of flights on time?</a:t>
            </a:r>
            <a:endParaRPr lang="en-US" sz="3600">
              <a:ea typeface="+mj-lt"/>
              <a:cs typeface="+mj-lt"/>
            </a:endParaRPr>
          </a:p>
        </p:txBody>
      </p:sp>
      <p:pic>
        <p:nvPicPr>
          <p:cNvPr id="8" name="Picture 7" descr="Chart, treemap chart&#10;&#10;Description automatically generated">
            <a:extLst>
              <a:ext uri="{FF2B5EF4-FFF2-40B4-BE49-F238E27FC236}">
                <a16:creationId xmlns:a16="http://schemas.microsoft.com/office/drawing/2014/main" id="{669022E9-F29C-0F4F-9C9E-6B2CBAF68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48" y="1216877"/>
            <a:ext cx="7105610" cy="4875232"/>
          </a:xfrm>
          <a:prstGeom prst="rect">
            <a:avLst/>
          </a:prstGeom>
        </p:spPr>
      </p:pic>
      <p:pic>
        <p:nvPicPr>
          <p:cNvPr id="4" name="Picture 6" descr="Chart&#10;&#10;Description automatically generated">
            <a:extLst>
              <a:ext uri="{FF2B5EF4-FFF2-40B4-BE49-F238E27FC236}">
                <a16:creationId xmlns:a16="http://schemas.microsoft.com/office/drawing/2014/main" id="{0E615CB3-A5B7-4771-82FF-B8B4CB8ED96E}"/>
              </a:ext>
            </a:extLst>
          </p:cNvPr>
          <p:cNvPicPr>
            <a:picLocks noChangeAspect="1"/>
          </p:cNvPicPr>
          <p:nvPr/>
        </p:nvPicPr>
        <p:blipFill>
          <a:blip r:embed="rId4"/>
          <a:stretch>
            <a:fillRect/>
          </a:stretch>
        </p:blipFill>
        <p:spPr>
          <a:xfrm>
            <a:off x="7475034" y="5177550"/>
            <a:ext cx="4573858" cy="554507"/>
          </a:xfrm>
          <a:prstGeom prst="rect">
            <a:avLst/>
          </a:prstGeom>
        </p:spPr>
      </p:pic>
    </p:spTree>
    <p:extLst>
      <p:ext uri="{BB962C8B-B14F-4D97-AF65-F5344CB8AC3E}">
        <p14:creationId xmlns:p14="http://schemas.microsoft.com/office/powerpoint/2010/main" val="176140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7F6231-2491-4B40-93A7-659583C65B98}"/>
              </a:ext>
            </a:extLst>
          </p:cNvPr>
          <p:cNvSpPr txBox="1"/>
          <p:nvPr/>
        </p:nvSpPr>
        <p:spPr>
          <a:xfrm>
            <a:off x="6765423" y="929953"/>
            <a:ext cx="4753516"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Late Aircraft Delay:</a:t>
            </a:r>
            <a:endParaRPr lang="en-US" sz="1200" dirty="0">
              <a:ea typeface="+mn-lt"/>
              <a:cs typeface="+mn-lt"/>
            </a:endParaRPr>
          </a:p>
          <a:p>
            <a:r>
              <a:rPr lang="en-US" sz="1200" dirty="0">
                <a:ea typeface="+mn-lt"/>
                <a:cs typeface="+mn-lt"/>
              </a:rPr>
              <a:t>Number of flights delayed due to a previous flight using the same aircraft being late.</a:t>
            </a:r>
          </a:p>
          <a:p>
            <a:endParaRPr lang="en-US" sz="1200">
              <a:ea typeface="+mn-lt"/>
              <a:cs typeface="+mn-lt"/>
            </a:endParaRPr>
          </a:p>
          <a:p>
            <a:r>
              <a:rPr lang="en-US" sz="1200" b="1" dirty="0">
                <a:ea typeface="+mn-lt"/>
                <a:cs typeface="+mn-lt"/>
              </a:rPr>
              <a:t>National Aviation System Delay:</a:t>
            </a:r>
            <a:endParaRPr lang="en-US" sz="1200" dirty="0">
              <a:ea typeface="+mn-lt"/>
              <a:cs typeface="+mn-lt"/>
            </a:endParaRPr>
          </a:p>
          <a:p>
            <a:r>
              <a:rPr lang="en-US" sz="1200" dirty="0">
                <a:ea typeface="+mn-lt"/>
                <a:cs typeface="+mn-lt"/>
              </a:rPr>
              <a:t>Number of flights delayed due to National Aviation System (e.g. non-extreme weather conditions, airport operations, heavy traffic volume, and air traffic control). </a:t>
            </a:r>
            <a:endParaRPr lang="en-US" dirty="0"/>
          </a:p>
          <a:p>
            <a:endParaRPr lang="en-US" sz="1200" b="1">
              <a:ea typeface="+mn-lt"/>
              <a:cs typeface="+mn-lt"/>
            </a:endParaRPr>
          </a:p>
          <a:p>
            <a:r>
              <a:rPr lang="en-US" sz="1200" b="1" dirty="0">
                <a:ea typeface="+mn-lt"/>
                <a:cs typeface="+mn-lt"/>
              </a:rPr>
              <a:t>Carrier Delay:</a:t>
            </a:r>
            <a:endParaRPr lang="en-US" dirty="0">
              <a:cs typeface="Calibri"/>
            </a:endParaRPr>
          </a:p>
          <a:p>
            <a:r>
              <a:rPr lang="en-US" sz="1200" dirty="0">
                <a:ea typeface="+mn-lt"/>
                <a:cs typeface="+mn-lt"/>
              </a:rPr>
              <a:t>Number of flights delayed due to air carrier (e.g. maintenance or crew problems, aircraft cleaning, baggage loading, fueling, etc.)</a:t>
            </a:r>
            <a:endParaRPr lang="en-US" sz="1200" dirty="0">
              <a:cs typeface="Calibri"/>
            </a:endParaRPr>
          </a:p>
          <a:p>
            <a:endParaRPr lang="en-US" sz="1200">
              <a:ea typeface="+mn-lt"/>
              <a:cs typeface="+mn-lt"/>
            </a:endParaRPr>
          </a:p>
          <a:p>
            <a:r>
              <a:rPr lang="en-US" sz="1200" b="1" dirty="0">
                <a:ea typeface="+mn-lt"/>
                <a:cs typeface="+mn-lt"/>
              </a:rPr>
              <a:t>Weather Delay:</a:t>
            </a:r>
            <a:endParaRPr lang="en-US" sz="1200" dirty="0">
              <a:ea typeface="+mn-lt"/>
              <a:cs typeface="+mn-lt"/>
            </a:endParaRPr>
          </a:p>
          <a:p>
            <a:r>
              <a:rPr lang="en-US" sz="1200" dirty="0">
                <a:ea typeface="+mn-lt"/>
                <a:cs typeface="+mn-lt"/>
              </a:rPr>
              <a:t>Number of flights delayed due to weather.</a:t>
            </a:r>
            <a:endParaRPr lang="en-US" dirty="0"/>
          </a:p>
          <a:p>
            <a:endParaRPr lang="en-US" sz="1200">
              <a:ea typeface="+mn-lt"/>
              <a:cs typeface="+mn-lt"/>
            </a:endParaRPr>
          </a:p>
          <a:p>
            <a:r>
              <a:rPr lang="en-US" sz="1200" b="1" dirty="0">
                <a:ea typeface="+mn-lt"/>
                <a:cs typeface="+mn-lt"/>
              </a:rPr>
              <a:t>Security Delay:</a:t>
            </a:r>
          </a:p>
          <a:p>
            <a:r>
              <a:rPr lang="en-US" sz="1200" dirty="0">
                <a:ea typeface="+mn-lt"/>
                <a:cs typeface="+mn-lt"/>
              </a:rPr>
              <a:t>Number of flights delayed due to security (e.g. evacuation of a terminal or concourse, re-boarding of aircraft because of security breach, inoperative screening equipment and/or long lines in excess of 29 minutes at screening areas). </a:t>
            </a:r>
          </a:p>
          <a:p>
            <a:endParaRPr lang="en-US" sz="1200">
              <a:cs typeface="Calibri"/>
            </a:endParaRPr>
          </a:p>
          <a:p>
            <a:endParaRPr lang="en-US" sz="1200" b="1" dirty="0">
              <a:solidFill>
                <a:schemeClr val="accent1"/>
              </a:solidFill>
              <a:cs typeface="Calibri"/>
            </a:endParaRPr>
          </a:p>
          <a:p>
            <a:endParaRPr lang="en-US" sz="1200">
              <a:cs typeface="Calibri"/>
            </a:endParaRPr>
          </a:p>
          <a:p>
            <a:endParaRPr lang="en-US" sz="1200" b="1">
              <a:cs typeface="Calibri"/>
            </a:endParaRPr>
          </a:p>
        </p:txBody>
      </p:sp>
      <p:pic>
        <p:nvPicPr>
          <p:cNvPr id="7" name="Picture 7" descr="Chart, pie chart&#10;&#10;Description automatically generated">
            <a:extLst>
              <a:ext uri="{FF2B5EF4-FFF2-40B4-BE49-F238E27FC236}">
                <a16:creationId xmlns:a16="http://schemas.microsoft.com/office/drawing/2014/main" id="{0F651438-DB4E-42DC-8DE9-505EC23ECC57}"/>
              </a:ext>
            </a:extLst>
          </p:cNvPr>
          <p:cNvPicPr>
            <a:picLocks noChangeAspect="1"/>
          </p:cNvPicPr>
          <p:nvPr/>
        </p:nvPicPr>
        <p:blipFill>
          <a:blip r:embed="rId3"/>
          <a:stretch>
            <a:fillRect/>
          </a:stretch>
        </p:blipFill>
        <p:spPr>
          <a:xfrm>
            <a:off x="628896" y="1919130"/>
            <a:ext cx="5695200" cy="3242748"/>
          </a:xfrm>
          <a:prstGeom prst="rect">
            <a:avLst/>
          </a:prstGeom>
        </p:spPr>
      </p:pic>
      <p:sp>
        <p:nvSpPr>
          <p:cNvPr id="3" name="Title 1">
            <a:extLst>
              <a:ext uri="{FF2B5EF4-FFF2-40B4-BE49-F238E27FC236}">
                <a16:creationId xmlns:a16="http://schemas.microsoft.com/office/drawing/2014/main" id="{2A7BDEF2-77DD-4086-9FDD-B8A3AF0E0430}"/>
              </a:ext>
            </a:extLst>
          </p:cNvPr>
          <p:cNvSpPr txBox="1">
            <a:spLocks/>
          </p:cNvSpPr>
          <p:nvPr/>
        </p:nvSpPr>
        <p:spPr>
          <a:xfrm>
            <a:off x="2674" y="-2507"/>
            <a:ext cx="121799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latin typeface="Calibri"/>
                <a:cs typeface="Calibri"/>
              </a:rPr>
              <a:t>Q. What is the most common reason for delay?</a:t>
            </a:r>
            <a:endParaRPr lang="en-US" sz="3600">
              <a:latin typeface="Calibri"/>
              <a:ea typeface="+mj-lt"/>
              <a:cs typeface="+mj-lt"/>
            </a:endParaRPr>
          </a:p>
        </p:txBody>
      </p:sp>
      <p:pic>
        <p:nvPicPr>
          <p:cNvPr id="2" name="Picture 5" descr="Text&#10;&#10;Description automatically generated">
            <a:extLst>
              <a:ext uri="{FF2B5EF4-FFF2-40B4-BE49-F238E27FC236}">
                <a16:creationId xmlns:a16="http://schemas.microsoft.com/office/drawing/2014/main" id="{408AF0CD-F820-4FB7-BCEC-020FC8FF3330}"/>
              </a:ext>
            </a:extLst>
          </p:cNvPr>
          <p:cNvPicPr>
            <a:picLocks noChangeAspect="1"/>
          </p:cNvPicPr>
          <p:nvPr/>
        </p:nvPicPr>
        <p:blipFill>
          <a:blip r:embed="rId4"/>
          <a:stretch>
            <a:fillRect/>
          </a:stretch>
        </p:blipFill>
        <p:spPr>
          <a:xfrm>
            <a:off x="6861717" y="5240934"/>
            <a:ext cx="3653882" cy="1041056"/>
          </a:xfrm>
          <a:prstGeom prst="rect">
            <a:avLst/>
          </a:prstGeom>
        </p:spPr>
      </p:pic>
    </p:spTree>
    <p:extLst>
      <p:ext uri="{BB962C8B-B14F-4D97-AF65-F5344CB8AC3E}">
        <p14:creationId xmlns:p14="http://schemas.microsoft.com/office/powerpoint/2010/main" val="419692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9A4E4D-9BAD-4D7E-813C-25E7F103CBC8}"/>
              </a:ext>
            </a:extLst>
          </p:cNvPr>
          <p:cNvSpPr txBox="1"/>
          <p:nvPr/>
        </p:nvSpPr>
        <p:spPr>
          <a:xfrm>
            <a:off x="7647969" y="1927969"/>
            <a:ext cx="423932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panose="020F0502020204030204"/>
              </a:rPr>
              <a:t>Bar chart organized by common reason of delay by airline</a:t>
            </a:r>
          </a:p>
          <a:p>
            <a:pPr marL="285750" indent="-285750">
              <a:buFont typeface="Arial"/>
              <a:buChar char="•"/>
            </a:pPr>
            <a:endParaRPr lang="en-US">
              <a:cs typeface="Calibri" panose="020F0502020204030204"/>
            </a:endParaRPr>
          </a:p>
          <a:p>
            <a:pPr marL="285750" indent="-285750">
              <a:buFont typeface="Arial"/>
              <a:buChar char="•"/>
            </a:pPr>
            <a:r>
              <a:rPr lang="en-US" dirty="0">
                <a:cs typeface="Calibri" panose="020F0502020204030204"/>
              </a:rPr>
              <a:t>Airline with more flight count tend to have more delay </a:t>
            </a:r>
          </a:p>
          <a:p>
            <a:pPr marL="285750" indent="-285750">
              <a:buFont typeface="Arial"/>
              <a:buChar char="•"/>
            </a:pPr>
            <a:endParaRPr lang="en-US">
              <a:cs typeface="Calibri" panose="020F0502020204030204"/>
            </a:endParaRPr>
          </a:p>
          <a:p>
            <a:endParaRPr lang="en-US" sz="1200" b="1" dirty="0">
              <a:solidFill>
                <a:schemeClr val="accent1"/>
              </a:solidFill>
              <a:ea typeface="+mn-lt"/>
              <a:cs typeface="+mn-lt"/>
            </a:endParaRPr>
          </a:p>
        </p:txBody>
      </p:sp>
      <p:sp>
        <p:nvSpPr>
          <p:cNvPr id="6" name="Title 1">
            <a:extLst>
              <a:ext uri="{FF2B5EF4-FFF2-40B4-BE49-F238E27FC236}">
                <a16:creationId xmlns:a16="http://schemas.microsoft.com/office/drawing/2014/main" id="{FEBFCC01-85E8-49C2-8CD5-A8668574FB4B}"/>
              </a:ext>
            </a:extLst>
          </p:cNvPr>
          <p:cNvSpPr txBox="1">
            <a:spLocks/>
          </p:cNvSpPr>
          <p:nvPr/>
        </p:nvSpPr>
        <p:spPr>
          <a:xfrm>
            <a:off x="2674" y="-2507"/>
            <a:ext cx="121866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latin typeface="Calibri"/>
                <a:cs typeface="Calibri"/>
              </a:rPr>
              <a:t>Q. What is the most common reason for delay? </a:t>
            </a:r>
            <a:br>
              <a:rPr lang="en-US" sz="3600">
                <a:latin typeface="Calibri"/>
                <a:cs typeface="Calibri"/>
              </a:rPr>
            </a:br>
            <a:r>
              <a:rPr lang="en-US" sz="3600">
                <a:latin typeface="Calibri"/>
                <a:cs typeface="Calibri"/>
              </a:rPr>
              <a:t>- categorized by airline</a:t>
            </a:r>
            <a:endParaRPr lang="en-US" sz="3600">
              <a:ea typeface="+mj-lt"/>
              <a:cs typeface="+mj-lt"/>
            </a:endParaRPr>
          </a:p>
        </p:txBody>
      </p:sp>
      <p:pic>
        <p:nvPicPr>
          <p:cNvPr id="5" name="Picture 6" descr="Chart, bar chart&#10;&#10;Description automatically generated">
            <a:extLst>
              <a:ext uri="{FF2B5EF4-FFF2-40B4-BE49-F238E27FC236}">
                <a16:creationId xmlns:a16="http://schemas.microsoft.com/office/drawing/2014/main" id="{155589C6-AF8F-4ABA-9BF5-C562C8D20C73}"/>
              </a:ext>
            </a:extLst>
          </p:cNvPr>
          <p:cNvPicPr>
            <a:picLocks noChangeAspect="1"/>
          </p:cNvPicPr>
          <p:nvPr/>
        </p:nvPicPr>
        <p:blipFill>
          <a:blip r:embed="rId3"/>
          <a:stretch>
            <a:fillRect/>
          </a:stretch>
        </p:blipFill>
        <p:spPr>
          <a:xfrm>
            <a:off x="526473" y="1163928"/>
            <a:ext cx="6754260" cy="4966303"/>
          </a:xfrm>
          <a:prstGeom prst="rect">
            <a:avLst/>
          </a:prstGeom>
        </p:spPr>
      </p:pic>
      <p:pic>
        <p:nvPicPr>
          <p:cNvPr id="2" name="Picture 2" descr="Text, letter&#10;&#10;Description automatically generated">
            <a:extLst>
              <a:ext uri="{FF2B5EF4-FFF2-40B4-BE49-F238E27FC236}">
                <a16:creationId xmlns:a16="http://schemas.microsoft.com/office/drawing/2014/main" id="{A7B918F1-3F11-4150-A5BE-98952E280E88}"/>
              </a:ext>
            </a:extLst>
          </p:cNvPr>
          <p:cNvPicPr>
            <a:picLocks noChangeAspect="1"/>
          </p:cNvPicPr>
          <p:nvPr/>
        </p:nvPicPr>
        <p:blipFill>
          <a:blip r:embed="rId4"/>
          <a:stretch>
            <a:fillRect/>
          </a:stretch>
        </p:blipFill>
        <p:spPr>
          <a:xfrm>
            <a:off x="7938053" y="3704600"/>
            <a:ext cx="3659808" cy="2044017"/>
          </a:xfrm>
          <a:prstGeom prst="rect">
            <a:avLst/>
          </a:prstGeom>
        </p:spPr>
      </p:pic>
    </p:spTree>
    <p:extLst>
      <p:ext uri="{BB962C8B-B14F-4D97-AF65-F5344CB8AC3E}">
        <p14:creationId xmlns:p14="http://schemas.microsoft.com/office/powerpoint/2010/main" val="194272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8F73C3-0491-4A1C-87C7-2674A640A80B}"/>
              </a:ext>
            </a:extLst>
          </p:cNvPr>
          <p:cNvSpPr txBox="1"/>
          <p:nvPr/>
        </p:nvSpPr>
        <p:spPr>
          <a:xfrm>
            <a:off x="7493462" y="1027430"/>
            <a:ext cx="414372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Top 10 airports with highest percentage of delayed flights</a:t>
            </a:r>
          </a:p>
          <a:p>
            <a:pPr marL="285750" indent="-285750">
              <a:buFont typeface="Arial"/>
              <a:buChar char="•"/>
            </a:pPr>
            <a:endParaRPr lang="en-US">
              <a:cs typeface="Calibri"/>
            </a:endParaRPr>
          </a:p>
          <a:p>
            <a:r>
              <a:rPr lang="en-US" dirty="0">
                <a:cs typeface="Calibri"/>
              </a:rPr>
              <a:t>Removed one airport due to only 2 total flights</a:t>
            </a:r>
          </a:p>
          <a:p>
            <a:pPr marL="285750" indent="-285750">
              <a:buFont typeface="Arial"/>
              <a:buChar char="•"/>
            </a:pPr>
            <a:endParaRPr lang="en-US">
              <a:cs typeface="Calibri"/>
            </a:endParaRPr>
          </a:p>
          <a:p>
            <a:r>
              <a:rPr lang="en-US" dirty="0">
                <a:cs typeface="Calibri"/>
              </a:rPr>
              <a:t>Top 3 specifically:</a:t>
            </a:r>
          </a:p>
          <a:p>
            <a:pPr marL="342900" indent="-342900">
              <a:buAutoNum type="arabicPeriod"/>
            </a:pPr>
            <a:r>
              <a:rPr lang="en-US" dirty="0">
                <a:cs typeface="Calibri"/>
              </a:rPr>
              <a:t>Moore County in NC at 39.50%</a:t>
            </a:r>
          </a:p>
          <a:p>
            <a:pPr marL="800100" lvl="1" indent="-342900">
              <a:buAutoNum type="alphaLcPeriod"/>
            </a:pPr>
            <a:r>
              <a:rPr lang="en-US" dirty="0">
                <a:cs typeface="Calibri"/>
              </a:rPr>
              <a:t>Air carrier</a:t>
            </a:r>
          </a:p>
          <a:p>
            <a:pPr marL="342900" indent="-342900">
              <a:buAutoNum type="arabicPeriod"/>
            </a:pPr>
            <a:r>
              <a:rPr lang="en-US" dirty="0">
                <a:cs typeface="Calibri"/>
              </a:rPr>
              <a:t>Topeka Regional in KS at 32.98%</a:t>
            </a:r>
          </a:p>
          <a:p>
            <a:pPr marL="800100" lvl="1" indent="-342900">
              <a:buAutoNum type="alphaLcPeriod"/>
            </a:pPr>
            <a:r>
              <a:rPr lang="en-US" dirty="0">
                <a:cs typeface="Calibri"/>
              </a:rPr>
              <a:t>Late aircrafts</a:t>
            </a:r>
          </a:p>
          <a:p>
            <a:pPr marL="342900" indent="-342900">
              <a:buAutoNum type="arabicPeriod"/>
            </a:pPr>
            <a:r>
              <a:rPr lang="en-US" dirty="0">
                <a:cs typeface="Calibri"/>
              </a:rPr>
              <a:t>New Castle in DE at 31.68%</a:t>
            </a:r>
          </a:p>
          <a:p>
            <a:pPr marL="800100" lvl="1" indent="-342900">
              <a:buAutoNum type="alphaLcPeriod"/>
            </a:pPr>
            <a:r>
              <a:rPr lang="en-US" dirty="0">
                <a:ea typeface="+mn-lt"/>
                <a:cs typeface="+mn-lt"/>
              </a:rPr>
              <a:t>NAS</a:t>
            </a:r>
            <a:endParaRPr lang="en-US" dirty="0"/>
          </a:p>
          <a:p>
            <a:pPr marL="800100" lvl="1" indent="-342900">
              <a:buAutoNum type="alphaLcPeriod"/>
            </a:pPr>
            <a:endParaRPr lang="en-US">
              <a:ea typeface="+mn-lt"/>
              <a:cs typeface="+mn-lt"/>
            </a:endParaRPr>
          </a:p>
          <a:p>
            <a:endParaRPr lang="en-US" sz="1200" b="1" dirty="0">
              <a:solidFill>
                <a:schemeClr val="accent1"/>
              </a:solidFill>
              <a:ea typeface="+mn-lt"/>
              <a:cs typeface="+mn-lt"/>
            </a:endParaRPr>
          </a:p>
        </p:txBody>
      </p:sp>
      <p:sp>
        <p:nvSpPr>
          <p:cNvPr id="3" name="Title 1">
            <a:extLst>
              <a:ext uri="{FF2B5EF4-FFF2-40B4-BE49-F238E27FC236}">
                <a16:creationId xmlns:a16="http://schemas.microsoft.com/office/drawing/2014/main" id="{7027CD02-6997-4684-89DC-0AAF7D97F2A2}"/>
              </a:ext>
            </a:extLst>
          </p:cNvPr>
          <p:cNvSpPr txBox="1">
            <a:spLocks/>
          </p:cNvSpPr>
          <p:nvPr/>
        </p:nvSpPr>
        <p:spPr>
          <a:xfrm>
            <a:off x="2674" y="-2507"/>
            <a:ext cx="121866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latin typeface="Calibri"/>
                <a:cs typeface="Calibri"/>
              </a:rPr>
              <a:t>Q. Which airports experience the most delayed flights?</a:t>
            </a:r>
            <a:endParaRPr lang="en-US" sz="3600">
              <a:latin typeface="Calibri"/>
              <a:ea typeface="+mj-lt"/>
              <a:cs typeface="+mj-lt"/>
            </a:endParaRPr>
          </a:p>
        </p:txBody>
      </p:sp>
      <p:pic>
        <p:nvPicPr>
          <p:cNvPr id="2" name="Picture 3" descr="Chart&#10;&#10;Description automatically generated">
            <a:extLst>
              <a:ext uri="{FF2B5EF4-FFF2-40B4-BE49-F238E27FC236}">
                <a16:creationId xmlns:a16="http://schemas.microsoft.com/office/drawing/2014/main" id="{4D225A13-813D-4046-B160-050E3EEDD1B4}"/>
              </a:ext>
            </a:extLst>
          </p:cNvPr>
          <p:cNvPicPr>
            <a:picLocks noChangeAspect="1"/>
          </p:cNvPicPr>
          <p:nvPr/>
        </p:nvPicPr>
        <p:blipFill>
          <a:blip r:embed="rId3"/>
          <a:stretch>
            <a:fillRect/>
          </a:stretch>
        </p:blipFill>
        <p:spPr>
          <a:xfrm>
            <a:off x="649357" y="2203851"/>
            <a:ext cx="6740939" cy="2461342"/>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D15C9E53-B02C-48B4-B73C-ACFC500EF0A3}"/>
              </a:ext>
            </a:extLst>
          </p:cNvPr>
          <p:cNvPicPr>
            <a:picLocks noChangeAspect="1"/>
          </p:cNvPicPr>
          <p:nvPr/>
        </p:nvPicPr>
        <p:blipFill>
          <a:blip r:embed="rId4"/>
          <a:stretch>
            <a:fillRect/>
          </a:stretch>
        </p:blipFill>
        <p:spPr>
          <a:xfrm>
            <a:off x="7633009" y="5086084"/>
            <a:ext cx="4220736" cy="737442"/>
          </a:xfrm>
          <a:prstGeom prst="rect">
            <a:avLst/>
          </a:prstGeom>
        </p:spPr>
      </p:pic>
    </p:spTree>
    <p:extLst>
      <p:ext uri="{BB962C8B-B14F-4D97-AF65-F5344CB8AC3E}">
        <p14:creationId xmlns:p14="http://schemas.microsoft.com/office/powerpoint/2010/main" val="249696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DBD3C0-86D5-4541-B9C0-B879C1313BAA}"/>
              </a:ext>
            </a:extLst>
          </p:cNvPr>
          <p:cNvSpPr txBox="1"/>
          <p:nvPr/>
        </p:nvSpPr>
        <p:spPr>
          <a:xfrm>
            <a:off x="8188173" y="1753097"/>
            <a:ext cx="3479992"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Top 10 states with the most delays</a:t>
            </a:r>
          </a:p>
          <a:p>
            <a:pPr marL="285750" indent="-285750">
              <a:buFont typeface="Arial"/>
              <a:buChar char="•"/>
            </a:pPr>
            <a:endParaRPr lang="en-US">
              <a:cs typeface="Calibri"/>
            </a:endParaRPr>
          </a:p>
          <a:p>
            <a:r>
              <a:rPr lang="en-US" b="1" dirty="0">
                <a:cs typeface="Calibri"/>
              </a:rPr>
              <a:t>Top 3:</a:t>
            </a:r>
          </a:p>
          <a:p>
            <a:pPr marL="342900" indent="-342900">
              <a:buAutoNum type="arabicPeriod"/>
            </a:pPr>
            <a:r>
              <a:rPr lang="en-US" dirty="0">
                <a:cs typeface="Calibri"/>
              </a:rPr>
              <a:t>Delaware </a:t>
            </a:r>
          </a:p>
          <a:p>
            <a:pPr marL="342900" indent="-342900">
              <a:buAutoNum type="arabicPeriod"/>
            </a:pPr>
            <a:r>
              <a:rPr lang="en-US" dirty="0">
                <a:cs typeface="Calibri"/>
              </a:rPr>
              <a:t>New Jersey</a:t>
            </a:r>
          </a:p>
          <a:p>
            <a:pPr marL="342900" indent="-342900">
              <a:buAutoNum type="arabicPeriod"/>
            </a:pPr>
            <a:r>
              <a:rPr lang="en-US" dirty="0">
                <a:cs typeface="Calibri"/>
              </a:rPr>
              <a:t>New York</a:t>
            </a:r>
          </a:p>
          <a:p>
            <a:pPr marL="342900" indent="-342900">
              <a:buAutoNum type="arabicPeriod"/>
            </a:pPr>
            <a:endParaRPr lang="en-US">
              <a:cs typeface="Calibri"/>
            </a:endParaRPr>
          </a:p>
          <a:p>
            <a:pPr marL="342900" indent="-342900">
              <a:buAutoNum type="arabicPeriod"/>
            </a:pPr>
            <a:endParaRPr lang="en-US" sz="1200" b="1">
              <a:solidFill>
                <a:srgbClr val="0070C0"/>
              </a:solidFill>
              <a:cs typeface="Calibri"/>
            </a:endParaRPr>
          </a:p>
          <a:p>
            <a:endParaRPr lang="en-US" sz="1200" b="1">
              <a:solidFill>
                <a:srgbClr val="0070C0"/>
              </a:solidFill>
              <a:cs typeface="Calibri"/>
            </a:endParaRPr>
          </a:p>
          <a:p>
            <a:endParaRPr lang="en-US">
              <a:cs typeface="Calibri"/>
            </a:endParaRPr>
          </a:p>
          <a:p>
            <a:endParaRPr lang="en-US">
              <a:cs typeface="Calibri"/>
            </a:endParaRPr>
          </a:p>
        </p:txBody>
      </p:sp>
      <p:sp>
        <p:nvSpPr>
          <p:cNvPr id="6" name="Title 1">
            <a:extLst>
              <a:ext uri="{FF2B5EF4-FFF2-40B4-BE49-F238E27FC236}">
                <a16:creationId xmlns:a16="http://schemas.microsoft.com/office/drawing/2014/main" id="{64B59EB2-F701-4ACC-9295-36FA4F7127B4}"/>
              </a:ext>
            </a:extLst>
          </p:cNvPr>
          <p:cNvSpPr txBox="1">
            <a:spLocks/>
          </p:cNvSpPr>
          <p:nvPr/>
        </p:nvSpPr>
        <p:spPr>
          <a:xfrm>
            <a:off x="2674" y="-2507"/>
            <a:ext cx="121799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latin typeface="Calibri"/>
                <a:cs typeface="Calibri"/>
              </a:rPr>
              <a:t>Q. Which states experience the most delayed flights?</a:t>
            </a:r>
          </a:p>
        </p:txBody>
      </p:sp>
      <p:pic>
        <p:nvPicPr>
          <p:cNvPr id="2" name="Picture 4" descr="Map&#10;&#10;Description automatically generated">
            <a:extLst>
              <a:ext uri="{FF2B5EF4-FFF2-40B4-BE49-F238E27FC236}">
                <a16:creationId xmlns:a16="http://schemas.microsoft.com/office/drawing/2014/main" id="{E25A4A9A-41F4-4B45-B222-FACEE71F2D9C}"/>
              </a:ext>
            </a:extLst>
          </p:cNvPr>
          <p:cNvPicPr>
            <a:picLocks noChangeAspect="1"/>
          </p:cNvPicPr>
          <p:nvPr/>
        </p:nvPicPr>
        <p:blipFill rotWithShape="1">
          <a:blip r:embed="rId3"/>
          <a:srcRect l="26928" r="283" b="647"/>
          <a:stretch/>
        </p:blipFill>
        <p:spPr>
          <a:xfrm>
            <a:off x="455944" y="1757425"/>
            <a:ext cx="7418550" cy="4415457"/>
          </a:xfrm>
          <a:prstGeom prst="rect">
            <a:avLst/>
          </a:prstGeom>
        </p:spPr>
      </p:pic>
      <p:pic>
        <p:nvPicPr>
          <p:cNvPr id="5" name="Picture 6" descr="Graphical user interface, text, application&#10;&#10;Description automatically generated">
            <a:extLst>
              <a:ext uri="{FF2B5EF4-FFF2-40B4-BE49-F238E27FC236}">
                <a16:creationId xmlns:a16="http://schemas.microsoft.com/office/drawing/2014/main" id="{37994560-7D5E-46A4-A249-59B7B738684E}"/>
              </a:ext>
            </a:extLst>
          </p:cNvPr>
          <p:cNvPicPr>
            <a:picLocks noChangeAspect="1"/>
          </p:cNvPicPr>
          <p:nvPr/>
        </p:nvPicPr>
        <p:blipFill>
          <a:blip r:embed="rId4"/>
          <a:stretch>
            <a:fillRect/>
          </a:stretch>
        </p:blipFill>
        <p:spPr>
          <a:xfrm>
            <a:off x="8227741" y="4635208"/>
            <a:ext cx="3783980" cy="747097"/>
          </a:xfrm>
          <a:prstGeom prst="rect">
            <a:avLst/>
          </a:prstGeom>
        </p:spPr>
      </p:pic>
    </p:spTree>
    <p:extLst>
      <p:ext uri="{BB962C8B-B14F-4D97-AF65-F5344CB8AC3E}">
        <p14:creationId xmlns:p14="http://schemas.microsoft.com/office/powerpoint/2010/main" val="24013739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9</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BrushVTI</vt:lpstr>
      <vt:lpstr>Flight Delay Analysis</vt:lpstr>
      <vt:lpstr>About the Flight Delay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Analysis</dc:title>
  <dc:creator>Brooks Rodish</dc:creator>
  <cp:revision>114</cp:revision>
  <dcterms:created xsi:type="dcterms:W3CDTF">2020-11-09T23:20:30Z</dcterms:created>
  <dcterms:modified xsi:type="dcterms:W3CDTF">2020-11-20T23:30:02Z</dcterms:modified>
</cp:coreProperties>
</file>