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Ken Muras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A9457A-DA1E-4E7B-A92E-3AB8243ED915}">
  <a:tblStyle styleId="{04A9457A-DA1E-4E7B-A92E-3AB8243ED9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8-23T21:27:31.486">
    <p:pos x="1550" y="349"/>
    <p:text>7桁（ハイフンの場合は８文字）入力した時点を、住所API取得トリガとする↓API
https://zipcloud.ibsnet.co.jp/api/search?zipcode=2320061</p:text>
  </p:cm>
  <p:cm authorId="0" idx="2" dt="2022-08-23T22:17:07.529">
    <p:pos x="1550" y="1959"/>
    <p:text>読み仮名ひらがな・カタカナどちらでもいい入力欄も追加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8-23T22:06:23.325">
    <p:pos x="2482" y="1680"/>
    <p:text>お客様氏名を選んだとする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08-23T22:25:43.462">
    <p:pos x="4804" y="395"/>
    <p:text>選択すると色が変わる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login.hbs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ead4ed1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6ead4ed1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delete-mordal</a:t>
            </a:r>
            <a:r>
              <a:rPr lang="ja"/>
              <a:t>.hbs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6ead4ed1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6ead4ed1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logout.hbs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6ead4ed19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46ead4ed1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result-customer.hbs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6ead4ed1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6ead4ed1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signin.hbs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6ead4ed19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6ead4ed1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login-regist-confilm.hbs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ead4ed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6ead4ed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login-registed</a:t>
            </a:r>
            <a:r>
              <a:rPr lang="ja"/>
              <a:t>.hbs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ead4ed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6ead4ed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regist-customer.hbs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6ead4ed1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6ead4ed1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select-menu.html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ead4ed1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6ead4ed1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select-method.html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ead4ed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6ead4ed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research-customer.hbs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ead4ed1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6ead4ed1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result-customer.hbs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1100" y="4166300"/>
            <a:ext cx="1261800" cy="393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サインイン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233600" y="378025"/>
            <a:ext cx="667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株式会社綿重商店　顧客管理サービス</a:t>
            </a:r>
            <a:endParaRPr b="1" sz="3000"/>
          </a:p>
        </p:txBody>
      </p:sp>
      <p:sp>
        <p:nvSpPr>
          <p:cNvPr id="56" name="Google Shape;56;p13"/>
          <p:cNvSpPr txBox="1"/>
          <p:nvPr/>
        </p:nvSpPr>
        <p:spPr>
          <a:xfrm>
            <a:off x="2467350" y="2049800"/>
            <a:ext cx="4220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lax.potcx1562@gmail.com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467350" y="164402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ログイン</a:t>
            </a:r>
            <a:r>
              <a:rPr b="1" lang="ja"/>
              <a:t>ID</a:t>
            </a:r>
            <a:endParaRPr b="1"/>
          </a:p>
        </p:txBody>
      </p:sp>
      <p:sp>
        <p:nvSpPr>
          <p:cNvPr id="58" name="Google Shape;58;p13"/>
          <p:cNvSpPr txBox="1"/>
          <p:nvPr/>
        </p:nvSpPr>
        <p:spPr>
          <a:xfrm>
            <a:off x="2467350" y="2861350"/>
            <a:ext cx="4220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********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467350" y="245557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パスワード</a:t>
            </a:r>
            <a:endParaRPr b="1"/>
          </a:p>
        </p:txBody>
      </p:sp>
      <p:sp>
        <p:nvSpPr>
          <p:cNvPr id="60" name="Google Shape;60;p13"/>
          <p:cNvSpPr txBox="1"/>
          <p:nvPr/>
        </p:nvSpPr>
        <p:spPr>
          <a:xfrm>
            <a:off x="2796150" y="3354750"/>
            <a:ext cx="355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EA9999"/>
                </a:solidFill>
              </a:rPr>
              <a:t>ログイン</a:t>
            </a:r>
            <a:r>
              <a:rPr lang="ja" sz="800">
                <a:solidFill>
                  <a:srgbClr val="EA9999"/>
                </a:solidFill>
              </a:rPr>
              <a:t>ID</a:t>
            </a:r>
            <a:r>
              <a:rPr lang="ja" sz="800">
                <a:solidFill>
                  <a:srgbClr val="EA9999"/>
                </a:solidFill>
              </a:rPr>
              <a:t>またはパスワードが違います</a:t>
            </a:r>
            <a:endParaRPr sz="800">
              <a:solidFill>
                <a:srgbClr val="EA9999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1870200" y="3910825"/>
            <a:ext cx="5403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grpSp>
        <p:nvGrpSpPr>
          <p:cNvPr id="63" name="Google Shape;63;p13"/>
          <p:cNvGrpSpPr/>
          <p:nvPr/>
        </p:nvGrpSpPr>
        <p:grpSpPr>
          <a:xfrm>
            <a:off x="6725100" y="2794000"/>
            <a:ext cx="548700" cy="534900"/>
            <a:chOff x="6888175" y="4392900"/>
            <a:chExt cx="548700" cy="534900"/>
          </a:xfrm>
        </p:grpSpPr>
        <p:sp>
          <p:nvSpPr>
            <p:cNvPr id="64" name="Google Shape;64;p13"/>
            <p:cNvSpPr/>
            <p:nvPr/>
          </p:nvSpPr>
          <p:spPr>
            <a:xfrm>
              <a:off x="6888175" y="4392900"/>
              <a:ext cx="548700" cy="534900"/>
            </a:xfrm>
            <a:prstGeom prst="ellipse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" name="Google Shape;65;p13"/>
            <p:cNvCxnSpPr/>
            <p:nvPr/>
          </p:nvCxnSpPr>
          <p:spPr>
            <a:xfrm>
              <a:off x="7023325" y="4660350"/>
              <a:ext cx="278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66" name="Google Shape;66;p13"/>
          <p:cNvSpPr txBox="1"/>
          <p:nvPr/>
        </p:nvSpPr>
        <p:spPr>
          <a:xfrm>
            <a:off x="2732900" y="4216850"/>
            <a:ext cx="10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または</a:t>
            </a:r>
            <a:endParaRPr sz="700"/>
          </a:p>
        </p:txBody>
      </p:sp>
      <p:sp>
        <p:nvSpPr>
          <p:cNvPr id="67" name="Google Shape;67;p13"/>
          <p:cNvSpPr txBox="1"/>
          <p:nvPr/>
        </p:nvSpPr>
        <p:spPr>
          <a:xfrm>
            <a:off x="2461800" y="113417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</a:t>
            </a:r>
            <a:r>
              <a:rPr lang="ja"/>
              <a:t>イン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/>
        </p:nvSpPr>
        <p:spPr>
          <a:xfrm>
            <a:off x="2461800" y="1549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検索結果を確認してください</a:t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2461800" y="8938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2320061</a:t>
            </a:r>
            <a:endParaRPr/>
          </a:p>
        </p:txBody>
      </p:sp>
      <p:sp>
        <p:nvSpPr>
          <p:cNvPr id="221" name="Google Shape;221;p22"/>
          <p:cNvSpPr txBox="1"/>
          <p:nvPr/>
        </p:nvSpPr>
        <p:spPr>
          <a:xfrm>
            <a:off x="2461800" y="5551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郵便番号</a:t>
            </a:r>
            <a:endParaRPr b="1" sz="1000"/>
          </a:p>
        </p:txBody>
      </p:sp>
      <p:sp>
        <p:nvSpPr>
          <p:cNvPr id="222" name="Google Shape;222;p22"/>
          <p:cNvSpPr txBox="1"/>
          <p:nvPr/>
        </p:nvSpPr>
        <p:spPr>
          <a:xfrm>
            <a:off x="2461800" y="16327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神奈川県横浜市南区大岡</a:t>
            </a:r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2461800" y="12940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住所</a:t>
            </a:r>
            <a:endParaRPr b="1" sz="1000"/>
          </a:p>
        </p:txBody>
      </p:sp>
      <p:sp>
        <p:nvSpPr>
          <p:cNvPr id="224" name="Google Shape;224;p22"/>
          <p:cNvSpPr txBox="1"/>
          <p:nvPr/>
        </p:nvSpPr>
        <p:spPr>
          <a:xfrm>
            <a:off x="2461800" y="23716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1-27-3-2 ブライティア弘明寺201</a:t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2461800" y="20329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番地ほか</a:t>
            </a:r>
            <a:endParaRPr b="1" sz="1000"/>
          </a:p>
        </p:txBody>
      </p:sp>
      <p:sp>
        <p:nvSpPr>
          <p:cNvPr id="226" name="Google Shape;226;p22"/>
          <p:cNvSpPr txBox="1"/>
          <p:nvPr/>
        </p:nvSpPr>
        <p:spPr>
          <a:xfrm>
            <a:off x="2461800" y="31105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村瀬　賢</a:t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2461800" y="27718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お客様氏名</a:t>
            </a:r>
            <a:endParaRPr b="1" sz="1000"/>
          </a:p>
        </p:txBody>
      </p:sp>
      <p:sp>
        <p:nvSpPr>
          <p:cNvPr id="228" name="Google Shape;228;p22"/>
          <p:cNvSpPr txBox="1"/>
          <p:nvPr/>
        </p:nvSpPr>
        <p:spPr>
          <a:xfrm>
            <a:off x="2461800" y="38494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08043036523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2461800" y="35107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電話番号</a:t>
            </a:r>
            <a:endParaRPr b="1" sz="1000"/>
          </a:p>
        </p:txBody>
      </p:sp>
      <p:sp>
        <p:nvSpPr>
          <p:cNvPr id="230" name="Google Shape;230;p22"/>
          <p:cNvSpPr txBox="1"/>
          <p:nvPr/>
        </p:nvSpPr>
        <p:spPr>
          <a:xfrm>
            <a:off x="6345100" y="201150"/>
            <a:ext cx="252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こんにちは、lax.potcx.1562@gmail.comさん</a:t>
            </a:r>
            <a:endParaRPr sz="800"/>
          </a:p>
        </p:txBody>
      </p:sp>
      <p:sp>
        <p:nvSpPr>
          <p:cNvPr id="231" name="Google Shape;2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2461800" y="45883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2022/8/24</a:t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2461800" y="42496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注文日時</a:t>
            </a:r>
            <a:endParaRPr b="1" sz="1000"/>
          </a:p>
        </p:txBody>
      </p:sp>
      <p:grpSp>
        <p:nvGrpSpPr>
          <p:cNvPr id="234" name="Google Shape;234;p22"/>
          <p:cNvGrpSpPr/>
          <p:nvPr/>
        </p:nvGrpSpPr>
        <p:grpSpPr>
          <a:xfrm>
            <a:off x="7627350" y="628425"/>
            <a:ext cx="845100" cy="476400"/>
            <a:chOff x="7627350" y="628425"/>
            <a:chExt cx="845100" cy="476400"/>
          </a:xfrm>
        </p:grpSpPr>
        <p:sp>
          <p:nvSpPr>
            <p:cNvPr id="235" name="Google Shape;235;p22"/>
            <p:cNvSpPr/>
            <p:nvPr/>
          </p:nvSpPr>
          <p:spPr>
            <a:xfrm>
              <a:off x="7627350" y="628425"/>
              <a:ext cx="845100" cy="476400"/>
            </a:xfrm>
            <a:prstGeom prst="wedgeRoundRectCallout">
              <a:avLst>
                <a:gd fmla="val 21956" name="adj1"/>
                <a:gd fmla="val -80405" name="adj2"/>
                <a:gd fmla="val 0" name="adj3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7738500" y="688750"/>
              <a:ext cx="622800" cy="1686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600"/>
                <a:t>ログアウト</a:t>
              </a:r>
              <a:endParaRPr sz="600"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7738500" y="893850"/>
              <a:ext cx="622800" cy="1686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600"/>
                <a:t>設定</a:t>
              </a:r>
              <a:endParaRPr sz="600"/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6782250" y="3675525"/>
            <a:ext cx="845100" cy="476400"/>
            <a:chOff x="7627350" y="628425"/>
            <a:chExt cx="845100" cy="476400"/>
          </a:xfrm>
        </p:grpSpPr>
        <p:sp>
          <p:nvSpPr>
            <p:cNvPr id="239" name="Google Shape;239;p22"/>
            <p:cNvSpPr/>
            <p:nvPr/>
          </p:nvSpPr>
          <p:spPr>
            <a:xfrm>
              <a:off x="7627350" y="628425"/>
              <a:ext cx="845100" cy="476400"/>
            </a:xfrm>
            <a:prstGeom prst="wedgeRoundRectCallout">
              <a:avLst>
                <a:gd fmla="val 10809" name="adj1"/>
                <a:gd fmla="val 98190" name="adj2"/>
                <a:gd fmla="val 0" name="adj3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7738500" y="688750"/>
              <a:ext cx="622800" cy="1686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600"/>
                <a:t>削除する</a:t>
              </a:r>
              <a:endParaRPr sz="600"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7738500" y="893850"/>
              <a:ext cx="622800" cy="1686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600"/>
                <a:t>削除</a:t>
              </a:r>
              <a:endParaRPr sz="600"/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6888175" y="4392900"/>
            <a:ext cx="548700" cy="534900"/>
            <a:chOff x="6888175" y="4392900"/>
            <a:chExt cx="548700" cy="534900"/>
          </a:xfrm>
        </p:grpSpPr>
        <p:sp>
          <p:nvSpPr>
            <p:cNvPr id="243" name="Google Shape;243;p22"/>
            <p:cNvSpPr/>
            <p:nvPr/>
          </p:nvSpPr>
          <p:spPr>
            <a:xfrm>
              <a:off x="6888175" y="4392900"/>
              <a:ext cx="548700" cy="534900"/>
            </a:xfrm>
            <a:prstGeom prst="ellipse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" name="Google Shape;244;p22"/>
            <p:cNvCxnSpPr/>
            <p:nvPr/>
          </p:nvCxnSpPr>
          <p:spPr>
            <a:xfrm>
              <a:off x="7023325" y="4660350"/>
              <a:ext cx="278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245" name="Google Shape;245;p22"/>
          <p:cNvSpPr/>
          <p:nvPr/>
        </p:nvSpPr>
        <p:spPr>
          <a:xfrm>
            <a:off x="2543175" y="1702200"/>
            <a:ext cx="3801900" cy="1517100"/>
          </a:xfrm>
          <a:prstGeom prst="roundRect">
            <a:avLst>
              <a:gd fmla="val 5745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 txBox="1"/>
          <p:nvPr/>
        </p:nvSpPr>
        <p:spPr>
          <a:xfrm>
            <a:off x="2333925" y="180210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本当に削除しますか</a:t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2874300" y="2544300"/>
            <a:ext cx="1261800" cy="393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キャンセル</a:t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4788825" y="2544300"/>
            <a:ext cx="1261800" cy="393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削除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/>
          <p:nvPr/>
        </p:nvSpPr>
        <p:spPr>
          <a:xfrm>
            <a:off x="3725400" y="3543500"/>
            <a:ext cx="1693200" cy="393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ログイン画面</a:t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1233600" y="378025"/>
            <a:ext cx="667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株式会社綿重商店　顧客管理サービス</a:t>
            </a:r>
            <a:endParaRPr b="1" sz="3000"/>
          </a:p>
        </p:txBody>
      </p:sp>
      <p:sp>
        <p:nvSpPr>
          <p:cNvPr id="255" name="Google Shape;255;p23"/>
          <p:cNvSpPr txBox="1"/>
          <p:nvPr/>
        </p:nvSpPr>
        <p:spPr>
          <a:xfrm>
            <a:off x="2467350" y="2049800"/>
            <a:ext cx="422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lax.potcx1562@gmail.com</a:t>
            </a:r>
            <a:r>
              <a:rPr lang="ja"/>
              <a:t>さん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お疲れ様でした</a:t>
            </a:r>
            <a:endParaRPr/>
          </a:p>
        </p:txBody>
      </p:sp>
      <p:cxnSp>
        <p:nvCxnSpPr>
          <p:cNvPr id="256" name="Google Shape;256;p23"/>
          <p:cNvCxnSpPr/>
          <p:nvPr/>
        </p:nvCxnSpPr>
        <p:spPr>
          <a:xfrm>
            <a:off x="1870200" y="3200125"/>
            <a:ext cx="5403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Google Shape;262;p24"/>
          <p:cNvGraphicFramePr/>
          <p:nvPr/>
        </p:nvGraphicFramePr>
        <p:xfrm>
          <a:off x="547525" y="628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{04A9457A-DA1E-4E7B-A92E-3AB8243ED915}</a:tableStyleId>
              </a:tblPr>
              <a:tblGrid>
                <a:gridCol w="883150"/>
                <a:gridCol w="716800"/>
                <a:gridCol w="1849600"/>
                <a:gridCol w="1673725"/>
                <a:gridCol w="1111450"/>
                <a:gridCol w="949875"/>
                <a:gridCol w="86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 sz="1000"/>
                        <a:t>お客様氏名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 sz="1000"/>
                        <a:t>郵便番号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 sz="1000"/>
                        <a:t>住所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 sz="1000"/>
                        <a:t>番地ほか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 sz="1000"/>
                        <a:t>電話番号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 sz="1000"/>
                        <a:t>注文日時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 sz="1000"/>
                        <a:t>注文番号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村瀬　賢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3230061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神奈川県横浜市南区大岡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1−27−3−2 ブライティア弘明寺201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080-4303-6523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2020/4/17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0035-hb34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加藤　瑞己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岐阜県羽島市堀津町中屋敷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93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2021/8/2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0065-9f46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村瀬　美帆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5040008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岐阜県各務原市那加桐野町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6−38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058-382-5991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2022/4/27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700"/>
                        <a:t>2703-fid9</a:t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63" name="Google Shape;263;p24"/>
          <p:cNvSpPr txBox="1"/>
          <p:nvPr/>
        </p:nvSpPr>
        <p:spPr>
          <a:xfrm>
            <a:off x="2461800" y="1549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検索結果を確認してください</a:t>
            </a:r>
            <a:endParaRPr/>
          </a:p>
        </p:txBody>
      </p:sp>
      <p:sp>
        <p:nvSpPr>
          <p:cNvPr id="264" name="Google Shape;264;p24"/>
          <p:cNvSpPr txBox="1"/>
          <p:nvPr/>
        </p:nvSpPr>
        <p:spPr>
          <a:xfrm>
            <a:off x="6345100" y="201150"/>
            <a:ext cx="252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こんにちは、lax.potcx.1562@gmail.comさん</a:t>
            </a:r>
            <a:endParaRPr sz="800"/>
          </a:p>
        </p:txBody>
      </p:sp>
      <p:sp>
        <p:nvSpPr>
          <p:cNvPr id="265" name="Google Shape;2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grpSp>
        <p:nvGrpSpPr>
          <p:cNvPr id="266" name="Google Shape;266;p24"/>
          <p:cNvGrpSpPr/>
          <p:nvPr/>
        </p:nvGrpSpPr>
        <p:grpSpPr>
          <a:xfrm>
            <a:off x="7627350" y="628425"/>
            <a:ext cx="845100" cy="476400"/>
            <a:chOff x="7627350" y="628425"/>
            <a:chExt cx="845100" cy="476400"/>
          </a:xfrm>
        </p:grpSpPr>
        <p:sp>
          <p:nvSpPr>
            <p:cNvPr id="267" name="Google Shape;267;p24"/>
            <p:cNvSpPr/>
            <p:nvPr/>
          </p:nvSpPr>
          <p:spPr>
            <a:xfrm>
              <a:off x="7627350" y="628425"/>
              <a:ext cx="845100" cy="476400"/>
            </a:xfrm>
            <a:prstGeom prst="wedgeRoundRectCallout">
              <a:avLst>
                <a:gd fmla="val 21956" name="adj1"/>
                <a:gd fmla="val -80405" name="adj2"/>
                <a:gd fmla="val 0" name="adj3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7738500" y="688750"/>
              <a:ext cx="622800" cy="1686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600"/>
                <a:t>ログアウト</a:t>
              </a:r>
              <a:endParaRPr sz="600"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7738500" y="893850"/>
              <a:ext cx="622800" cy="1686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600"/>
                <a:t>設定</a:t>
              </a:r>
              <a:endParaRPr sz="600"/>
            </a:p>
          </p:txBody>
        </p:sp>
      </p:grpSp>
      <p:grpSp>
        <p:nvGrpSpPr>
          <p:cNvPr id="270" name="Google Shape;270;p24"/>
          <p:cNvGrpSpPr/>
          <p:nvPr/>
        </p:nvGrpSpPr>
        <p:grpSpPr>
          <a:xfrm>
            <a:off x="6782250" y="3675525"/>
            <a:ext cx="845100" cy="476400"/>
            <a:chOff x="7627350" y="628425"/>
            <a:chExt cx="845100" cy="476400"/>
          </a:xfrm>
        </p:grpSpPr>
        <p:sp>
          <p:nvSpPr>
            <p:cNvPr id="271" name="Google Shape;271;p24"/>
            <p:cNvSpPr/>
            <p:nvPr/>
          </p:nvSpPr>
          <p:spPr>
            <a:xfrm>
              <a:off x="7627350" y="628425"/>
              <a:ext cx="845100" cy="476400"/>
            </a:xfrm>
            <a:prstGeom prst="wedgeRoundRectCallout">
              <a:avLst>
                <a:gd fmla="val 10809" name="adj1"/>
                <a:gd fmla="val 98190" name="adj2"/>
                <a:gd fmla="val 0" name="adj3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7738500" y="688750"/>
              <a:ext cx="622800" cy="1686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600"/>
                <a:t>削除する</a:t>
              </a:r>
              <a:endParaRPr sz="600"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7738500" y="893850"/>
              <a:ext cx="622800" cy="1686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600"/>
                <a:t>削除</a:t>
              </a:r>
              <a:endParaRPr sz="600"/>
            </a:p>
          </p:txBody>
        </p:sp>
      </p:grpSp>
      <p:grpSp>
        <p:nvGrpSpPr>
          <p:cNvPr id="274" name="Google Shape;274;p24"/>
          <p:cNvGrpSpPr/>
          <p:nvPr/>
        </p:nvGrpSpPr>
        <p:grpSpPr>
          <a:xfrm>
            <a:off x="6888175" y="4392900"/>
            <a:ext cx="548700" cy="534900"/>
            <a:chOff x="6888175" y="4392900"/>
            <a:chExt cx="548700" cy="534900"/>
          </a:xfrm>
        </p:grpSpPr>
        <p:sp>
          <p:nvSpPr>
            <p:cNvPr id="275" name="Google Shape;275;p24"/>
            <p:cNvSpPr/>
            <p:nvPr/>
          </p:nvSpPr>
          <p:spPr>
            <a:xfrm>
              <a:off x="6888175" y="4392900"/>
              <a:ext cx="548700" cy="534900"/>
            </a:xfrm>
            <a:prstGeom prst="ellipse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6" name="Google Shape;276;p24"/>
            <p:cNvCxnSpPr/>
            <p:nvPr/>
          </p:nvCxnSpPr>
          <p:spPr>
            <a:xfrm>
              <a:off x="7023325" y="4660350"/>
              <a:ext cx="278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2461800" y="113417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サインイン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467350" y="2049800"/>
            <a:ext cx="4220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lax.potcx1562@gmail.com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467350" y="164402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ログインID</a:t>
            </a:r>
            <a:endParaRPr b="1"/>
          </a:p>
        </p:txBody>
      </p:sp>
      <p:sp>
        <p:nvSpPr>
          <p:cNvPr id="75" name="Google Shape;75;p14"/>
          <p:cNvSpPr txBox="1"/>
          <p:nvPr/>
        </p:nvSpPr>
        <p:spPr>
          <a:xfrm>
            <a:off x="2467350" y="2861350"/>
            <a:ext cx="4220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********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467350" y="245557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パスワード</a:t>
            </a:r>
            <a:endParaRPr b="1"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467350" y="3672900"/>
            <a:ext cx="4220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********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467350" y="326712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パスワード</a:t>
            </a:r>
            <a:r>
              <a:rPr b="1" lang="ja"/>
              <a:t>再入力</a:t>
            </a:r>
            <a:endParaRPr b="1"/>
          </a:p>
        </p:txBody>
      </p:sp>
      <p:sp>
        <p:nvSpPr>
          <p:cNvPr id="80" name="Google Shape;80;p14"/>
          <p:cNvSpPr txBox="1"/>
          <p:nvPr/>
        </p:nvSpPr>
        <p:spPr>
          <a:xfrm>
            <a:off x="2796150" y="4197350"/>
            <a:ext cx="355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EA9999"/>
                </a:solidFill>
              </a:rPr>
              <a:t>パスワードが一致しません</a:t>
            </a:r>
            <a:endParaRPr sz="800">
              <a:solidFill>
                <a:srgbClr val="EA9999"/>
              </a:solidFill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6719650" y="3605550"/>
            <a:ext cx="548700" cy="534900"/>
            <a:chOff x="6888175" y="4392900"/>
            <a:chExt cx="548700" cy="534900"/>
          </a:xfrm>
        </p:grpSpPr>
        <p:sp>
          <p:nvSpPr>
            <p:cNvPr id="82" name="Google Shape;82;p14"/>
            <p:cNvSpPr/>
            <p:nvPr/>
          </p:nvSpPr>
          <p:spPr>
            <a:xfrm>
              <a:off x="6888175" y="4392900"/>
              <a:ext cx="548700" cy="534900"/>
            </a:xfrm>
            <a:prstGeom prst="ellipse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4"/>
            <p:cNvCxnSpPr/>
            <p:nvPr/>
          </p:nvCxnSpPr>
          <p:spPr>
            <a:xfrm>
              <a:off x="7023325" y="4660350"/>
              <a:ext cx="278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84" name="Google Shape;84;p14"/>
          <p:cNvSpPr txBox="1"/>
          <p:nvPr/>
        </p:nvSpPr>
        <p:spPr>
          <a:xfrm>
            <a:off x="1233600" y="378025"/>
            <a:ext cx="667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株式会社綿重商店　顧客管理サービス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1233600" y="378025"/>
            <a:ext cx="667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株式会社綿重商店　顧客管理サービス</a:t>
            </a:r>
            <a:endParaRPr b="1" sz="3000"/>
          </a:p>
        </p:txBody>
      </p:sp>
      <p:sp>
        <p:nvSpPr>
          <p:cNvPr id="90" name="Google Shape;90;p15"/>
          <p:cNvSpPr txBox="1"/>
          <p:nvPr/>
        </p:nvSpPr>
        <p:spPr>
          <a:xfrm>
            <a:off x="2467350" y="2049800"/>
            <a:ext cx="42204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lax.potcx1562@gmail.com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2467350" y="164402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ログインID</a:t>
            </a:r>
            <a:endParaRPr b="1"/>
          </a:p>
        </p:txBody>
      </p:sp>
      <p:sp>
        <p:nvSpPr>
          <p:cNvPr id="92" name="Google Shape;92;p15"/>
          <p:cNvSpPr txBox="1"/>
          <p:nvPr/>
        </p:nvSpPr>
        <p:spPr>
          <a:xfrm>
            <a:off x="2467350" y="2861350"/>
            <a:ext cx="42204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********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2467350" y="245557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パスワード</a:t>
            </a:r>
            <a:endParaRPr b="1"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6139050" y="3655775"/>
            <a:ext cx="548700" cy="534900"/>
            <a:chOff x="6888175" y="4392900"/>
            <a:chExt cx="548700" cy="534900"/>
          </a:xfrm>
        </p:grpSpPr>
        <p:sp>
          <p:nvSpPr>
            <p:cNvPr id="96" name="Google Shape;96;p15"/>
            <p:cNvSpPr/>
            <p:nvPr/>
          </p:nvSpPr>
          <p:spPr>
            <a:xfrm>
              <a:off x="6888175" y="4392900"/>
              <a:ext cx="548700" cy="534900"/>
            </a:xfrm>
            <a:prstGeom prst="ellipse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" name="Google Shape;97;p15"/>
            <p:cNvCxnSpPr/>
            <p:nvPr/>
          </p:nvCxnSpPr>
          <p:spPr>
            <a:xfrm>
              <a:off x="7023325" y="4660350"/>
              <a:ext cx="278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98" name="Google Shape;98;p15"/>
          <p:cNvSpPr txBox="1"/>
          <p:nvPr/>
        </p:nvSpPr>
        <p:spPr>
          <a:xfrm>
            <a:off x="5091150" y="3776975"/>
            <a:ext cx="10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登録する</a:t>
            </a:r>
            <a:endParaRPr sz="700"/>
          </a:p>
        </p:txBody>
      </p:sp>
      <p:sp>
        <p:nvSpPr>
          <p:cNvPr id="99" name="Google Shape;99;p15"/>
          <p:cNvSpPr txBox="1"/>
          <p:nvPr/>
        </p:nvSpPr>
        <p:spPr>
          <a:xfrm>
            <a:off x="2461800" y="113417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</a:t>
            </a:r>
            <a:r>
              <a:rPr lang="ja"/>
              <a:t>情報の確認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3016050" y="3776975"/>
            <a:ext cx="10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やりなおす</a:t>
            </a:r>
            <a:endParaRPr sz="700"/>
          </a:p>
        </p:txBody>
      </p:sp>
      <p:grpSp>
        <p:nvGrpSpPr>
          <p:cNvPr id="101" name="Google Shape;101;p15"/>
          <p:cNvGrpSpPr/>
          <p:nvPr/>
        </p:nvGrpSpPr>
        <p:grpSpPr>
          <a:xfrm rot="10800000">
            <a:off x="2467350" y="3655775"/>
            <a:ext cx="548700" cy="534900"/>
            <a:chOff x="6888175" y="4392900"/>
            <a:chExt cx="548700" cy="534900"/>
          </a:xfrm>
        </p:grpSpPr>
        <p:sp>
          <p:nvSpPr>
            <p:cNvPr id="102" name="Google Shape;102;p15"/>
            <p:cNvSpPr/>
            <p:nvPr/>
          </p:nvSpPr>
          <p:spPr>
            <a:xfrm>
              <a:off x="6888175" y="4392900"/>
              <a:ext cx="548700" cy="534900"/>
            </a:xfrm>
            <a:prstGeom prst="ellipse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5"/>
            <p:cNvCxnSpPr/>
            <p:nvPr/>
          </p:nvCxnSpPr>
          <p:spPr>
            <a:xfrm>
              <a:off x="7023325" y="4660350"/>
              <a:ext cx="278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04" name="Google Shape;104;p15"/>
          <p:cNvSpPr/>
          <p:nvPr/>
        </p:nvSpPr>
        <p:spPr>
          <a:xfrm rot="10800000">
            <a:off x="6049100" y="2977750"/>
            <a:ext cx="591600" cy="163500"/>
          </a:xfrm>
          <a:prstGeom prst="chord">
            <a:avLst>
              <a:gd fmla="val 5402141" name="adj1"/>
              <a:gd fmla="val 1620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rot="5400000">
            <a:off x="6261200" y="3030100"/>
            <a:ext cx="167400" cy="58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1233600" y="378025"/>
            <a:ext cx="667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株式会社綿重商店　顧客管理サービス</a:t>
            </a:r>
            <a:endParaRPr b="1" sz="3000"/>
          </a:p>
        </p:txBody>
      </p:sp>
      <p:sp>
        <p:nvSpPr>
          <p:cNvPr id="111" name="Google Shape;111;p16"/>
          <p:cNvSpPr txBox="1"/>
          <p:nvPr/>
        </p:nvSpPr>
        <p:spPr>
          <a:xfrm>
            <a:off x="2467350" y="2049800"/>
            <a:ext cx="42204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lax.potcx1562@gmail.com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2467350" y="164402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ログインID</a:t>
            </a:r>
            <a:endParaRPr b="1"/>
          </a:p>
        </p:txBody>
      </p:sp>
      <p:sp>
        <p:nvSpPr>
          <p:cNvPr id="113" name="Google Shape;113;p16"/>
          <p:cNvSpPr txBox="1"/>
          <p:nvPr/>
        </p:nvSpPr>
        <p:spPr>
          <a:xfrm>
            <a:off x="2467350" y="2861350"/>
            <a:ext cx="4220400" cy="400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********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2467350" y="245557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パスワード</a:t>
            </a:r>
            <a:endParaRPr b="1"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2461800" y="113417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ログイン情報</a:t>
            </a:r>
            <a:r>
              <a:rPr lang="ja"/>
              <a:t>を登録しました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3941100" y="3776975"/>
            <a:ext cx="1261800" cy="393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メニューへ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2461800" y="1549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お客様情報を登録してください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2461800" y="893850"/>
            <a:ext cx="4220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2320061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2461800" y="5551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郵便番号</a:t>
            </a:r>
            <a:endParaRPr b="1" sz="1000"/>
          </a:p>
        </p:txBody>
      </p:sp>
      <p:sp>
        <p:nvSpPr>
          <p:cNvPr id="125" name="Google Shape;125;p17"/>
          <p:cNvSpPr txBox="1"/>
          <p:nvPr/>
        </p:nvSpPr>
        <p:spPr>
          <a:xfrm>
            <a:off x="2461800" y="1632750"/>
            <a:ext cx="4220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神奈川県横浜市南区大岡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2461800" y="12940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住所*</a:t>
            </a:r>
            <a:endParaRPr b="1" sz="1000"/>
          </a:p>
        </p:txBody>
      </p:sp>
      <p:sp>
        <p:nvSpPr>
          <p:cNvPr id="127" name="Google Shape;127;p17"/>
          <p:cNvSpPr txBox="1"/>
          <p:nvPr/>
        </p:nvSpPr>
        <p:spPr>
          <a:xfrm>
            <a:off x="2461800" y="2371650"/>
            <a:ext cx="4220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1-27-3-2 </a:t>
            </a:r>
            <a:r>
              <a:rPr lang="ja"/>
              <a:t>ブライティア弘明寺201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2461800" y="20329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番地ほか*</a:t>
            </a:r>
            <a:endParaRPr b="1" sz="1000"/>
          </a:p>
        </p:txBody>
      </p:sp>
      <p:sp>
        <p:nvSpPr>
          <p:cNvPr id="129" name="Google Shape;129;p17"/>
          <p:cNvSpPr txBox="1"/>
          <p:nvPr/>
        </p:nvSpPr>
        <p:spPr>
          <a:xfrm>
            <a:off x="2461800" y="3110550"/>
            <a:ext cx="4220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村瀬　賢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2461800" y="27718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お客様氏名*</a:t>
            </a:r>
            <a:endParaRPr b="1" sz="1000"/>
          </a:p>
        </p:txBody>
      </p:sp>
      <p:sp>
        <p:nvSpPr>
          <p:cNvPr id="131" name="Google Shape;131;p17"/>
          <p:cNvSpPr txBox="1"/>
          <p:nvPr/>
        </p:nvSpPr>
        <p:spPr>
          <a:xfrm>
            <a:off x="2461800" y="3849450"/>
            <a:ext cx="4220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08043036523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461800" y="35107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電話番号</a:t>
            </a:r>
            <a:endParaRPr b="1" sz="1000"/>
          </a:p>
        </p:txBody>
      </p:sp>
      <p:sp>
        <p:nvSpPr>
          <p:cNvPr id="133" name="Google Shape;133;p17"/>
          <p:cNvSpPr txBox="1"/>
          <p:nvPr/>
        </p:nvSpPr>
        <p:spPr>
          <a:xfrm>
            <a:off x="6345100" y="201150"/>
            <a:ext cx="252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こんにちは、lax.potcx.1562@gmail.comさん</a:t>
            </a:r>
            <a:endParaRPr sz="800"/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2461800" y="4588350"/>
            <a:ext cx="4220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2022/8/24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2461800" y="42496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注文日時*</a:t>
            </a:r>
            <a:endParaRPr b="1" sz="1000"/>
          </a:p>
        </p:txBody>
      </p:sp>
      <p:grpSp>
        <p:nvGrpSpPr>
          <p:cNvPr id="137" name="Google Shape;137;p17"/>
          <p:cNvGrpSpPr/>
          <p:nvPr/>
        </p:nvGrpSpPr>
        <p:grpSpPr>
          <a:xfrm>
            <a:off x="6888175" y="4392900"/>
            <a:ext cx="548700" cy="534900"/>
            <a:chOff x="6888175" y="4392900"/>
            <a:chExt cx="548700" cy="534900"/>
          </a:xfrm>
        </p:grpSpPr>
        <p:sp>
          <p:nvSpPr>
            <p:cNvPr id="138" name="Google Shape;138;p17"/>
            <p:cNvSpPr/>
            <p:nvPr/>
          </p:nvSpPr>
          <p:spPr>
            <a:xfrm>
              <a:off x="6888175" y="4392900"/>
              <a:ext cx="548700" cy="534900"/>
            </a:xfrm>
            <a:prstGeom prst="ellipse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" name="Google Shape;139;p17"/>
            <p:cNvCxnSpPr/>
            <p:nvPr/>
          </p:nvCxnSpPr>
          <p:spPr>
            <a:xfrm>
              <a:off x="7023325" y="4660350"/>
              <a:ext cx="278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2461800" y="67842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メニュー</a:t>
            </a:r>
            <a:r>
              <a:rPr lang="ja"/>
              <a:t>を選んでください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941100" y="1263775"/>
            <a:ext cx="1261800" cy="393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登録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3941100" y="1965700"/>
            <a:ext cx="1261800" cy="393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検索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941100" y="2667625"/>
            <a:ext cx="1261800" cy="393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更新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3941100" y="3369550"/>
            <a:ext cx="1261800" cy="393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削除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6345100" y="201150"/>
            <a:ext cx="252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こんにちは、lax.potcx.1562@gmail.comさん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2461800" y="678425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検索方法を選んで</a:t>
            </a:r>
            <a:r>
              <a:rPr lang="ja"/>
              <a:t>ください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3941100" y="1263775"/>
            <a:ext cx="1261800" cy="393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郵便番号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3941100" y="1965700"/>
            <a:ext cx="1261800" cy="393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都道府県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3941100" y="2667625"/>
            <a:ext cx="1261800" cy="393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お客様氏名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3941100" y="3369550"/>
            <a:ext cx="1261800" cy="393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電話番号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3941100" y="4071475"/>
            <a:ext cx="1261800" cy="393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注文日時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6345100" y="201150"/>
            <a:ext cx="252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こんにちは、lax.potcx.1562@gmail.comさん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/>
        </p:nvSpPr>
        <p:spPr>
          <a:xfrm>
            <a:off x="2461800" y="1549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【********】</a:t>
            </a:r>
            <a:r>
              <a:rPr lang="ja"/>
              <a:t>を</a:t>
            </a:r>
            <a:r>
              <a:rPr lang="ja"/>
              <a:t>入力</a:t>
            </a:r>
            <a:r>
              <a:rPr lang="ja"/>
              <a:t>してください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2461800" y="893850"/>
            <a:ext cx="4220400" cy="400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2461800" y="5551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郵便番号</a:t>
            </a:r>
            <a:endParaRPr b="1" sz="1000"/>
          </a:p>
        </p:txBody>
      </p:sp>
      <p:sp>
        <p:nvSpPr>
          <p:cNvPr id="170" name="Google Shape;170;p20"/>
          <p:cNvSpPr txBox="1"/>
          <p:nvPr/>
        </p:nvSpPr>
        <p:spPr>
          <a:xfrm>
            <a:off x="2461800" y="1632750"/>
            <a:ext cx="4220400" cy="400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2461800" y="12940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住所</a:t>
            </a:r>
            <a:endParaRPr b="1" sz="1000"/>
          </a:p>
        </p:txBody>
      </p:sp>
      <p:sp>
        <p:nvSpPr>
          <p:cNvPr id="172" name="Google Shape;172;p20"/>
          <p:cNvSpPr txBox="1"/>
          <p:nvPr/>
        </p:nvSpPr>
        <p:spPr>
          <a:xfrm>
            <a:off x="2461800" y="2371650"/>
            <a:ext cx="4220400" cy="400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2461800" y="20329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番地ほか</a:t>
            </a:r>
            <a:endParaRPr b="1" sz="1000"/>
          </a:p>
        </p:txBody>
      </p:sp>
      <p:sp>
        <p:nvSpPr>
          <p:cNvPr id="174" name="Google Shape;174;p20"/>
          <p:cNvSpPr txBox="1"/>
          <p:nvPr/>
        </p:nvSpPr>
        <p:spPr>
          <a:xfrm>
            <a:off x="2461800" y="3110550"/>
            <a:ext cx="4220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賢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2461800" y="27718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お客様氏名</a:t>
            </a:r>
            <a:endParaRPr b="1" sz="1000"/>
          </a:p>
        </p:txBody>
      </p:sp>
      <p:sp>
        <p:nvSpPr>
          <p:cNvPr id="176" name="Google Shape;176;p20"/>
          <p:cNvSpPr txBox="1"/>
          <p:nvPr/>
        </p:nvSpPr>
        <p:spPr>
          <a:xfrm>
            <a:off x="2461800" y="3849450"/>
            <a:ext cx="4220400" cy="400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2461800" y="35107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電話番号</a:t>
            </a:r>
            <a:endParaRPr b="1" sz="1000"/>
          </a:p>
        </p:txBody>
      </p:sp>
      <p:sp>
        <p:nvSpPr>
          <p:cNvPr id="178" name="Google Shape;178;p20"/>
          <p:cNvSpPr txBox="1"/>
          <p:nvPr/>
        </p:nvSpPr>
        <p:spPr>
          <a:xfrm>
            <a:off x="6345100" y="201150"/>
            <a:ext cx="252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こんにちは、lax.potcx.1562@gmail.comさん</a:t>
            </a:r>
            <a:endParaRPr sz="800"/>
          </a:p>
        </p:txBody>
      </p:sp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2461800" y="4588350"/>
            <a:ext cx="4220400" cy="400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2461800" y="42496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注文日時</a:t>
            </a:r>
            <a:endParaRPr b="1" sz="1000"/>
          </a:p>
        </p:txBody>
      </p:sp>
      <p:grpSp>
        <p:nvGrpSpPr>
          <p:cNvPr id="182" name="Google Shape;182;p20"/>
          <p:cNvGrpSpPr/>
          <p:nvPr/>
        </p:nvGrpSpPr>
        <p:grpSpPr>
          <a:xfrm>
            <a:off x="6888175" y="4392900"/>
            <a:ext cx="548700" cy="534900"/>
            <a:chOff x="6888175" y="4392900"/>
            <a:chExt cx="548700" cy="534900"/>
          </a:xfrm>
        </p:grpSpPr>
        <p:sp>
          <p:nvSpPr>
            <p:cNvPr id="183" name="Google Shape;183;p20"/>
            <p:cNvSpPr/>
            <p:nvPr/>
          </p:nvSpPr>
          <p:spPr>
            <a:xfrm>
              <a:off x="6888175" y="4392900"/>
              <a:ext cx="548700" cy="534900"/>
            </a:xfrm>
            <a:prstGeom prst="ellipse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" name="Google Shape;184;p20"/>
            <p:cNvCxnSpPr/>
            <p:nvPr/>
          </p:nvCxnSpPr>
          <p:spPr>
            <a:xfrm>
              <a:off x="7023325" y="4660350"/>
              <a:ext cx="278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/>
        </p:nvSpPr>
        <p:spPr>
          <a:xfrm>
            <a:off x="2461800" y="1549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検索結果を確認</a:t>
            </a:r>
            <a:r>
              <a:rPr lang="ja"/>
              <a:t>してください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2461800" y="8938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2320061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2461800" y="5551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郵便番号</a:t>
            </a:r>
            <a:endParaRPr b="1" sz="1000"/>
          </a:p>
        </p:txBody>
      </p:sp>
      <p:sp>
        <p:nvSpPr>
          <p:cNvPr id="192" name="Google Shape;192;p21"/>
          <p:cNvSpPr txBox="1"/>
          <p:nvPr/>
        </p:nvSpPr>
        <p:spPr>
          <a:xfrm>
            <a:off x="2461800" y="16327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神奈川県横浜市南区大岡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2461800" y="12940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住所</a:t>
            </a:r>
            <a:endParaRPr b="1" sz="1000"/>
          </a:p>
        </p:txBody>
      </p:sp>
      <p:sp>
        <p:nvSpPr>
          <p:cNvPr id="194" name="Google Shape;194;p21"/>
          <p:cNvSpPr txBox="1"/>
          <p:nvPr/>
        </p:nvSpPr>
        <p:spPr>
          <a:xfrm>
            <a:off x="2461800" y="23716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1-27-3-2 </a:t>
            </a:r>
            <a:r>
              <a:rPr lang="ja"/>
              <a:t>ブライティア弘明寺201</a:t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2461800" y="20329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番地ほか</a:t>
            </a:r>
            <a:endParaRPr b="1" sz="1000"/>
          </a:p>
        </p:txBody>
      </p:sp>
      <p:sp>
        <p:nvSpPr>
          <p:cNvPr id="196" name="Google Shape;196;p21"/>
          <p:cNvSpPr txBox="1"/>
          <p:nvPr/>
        </p:nvSpPr>
        <p:spPr>
          <a:xfrm>
            <a:off x="2461800" y="31105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村瀬　賢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2461800" y="27718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お客様氏名</a:t>
            </a:r>
            <a:endParaRPr b="1" sz="1000"/>
          </a:p>
        </p:txBody>
      </p:sp>
      <p:sp>
        <p:nvSpPr>
          <p:cNvPr id="198" name="Google Shape;198;p21"/>
          <p:cNvSpPr txBox="1"/>
          <p:nvPr/>
        </p:nvSpPr>
        <p:spPr>
          <a:xfrm>
            <a:off x="2461800" y="38494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08043036523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2461800" y="35107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電話番号</a:t>
            </a:r>
            <a:endParaRPr b="1" sz="1000"/>
          </a:p>
        </p:txBody>
      </p:sp>
      <p:sp>
        <p:nvSpPr>
          <p:cNvPr id="200" name="Google Shape;200;p21"/>
          <p:cNvSpPr txBox="1"/>
          <p:nvPr/>
        </p:nvSpPr>
        <p:spPr>
          <a:xfrm>
            <a:off x="6345100" y="201150"/>
            <a:ext cx="252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こんにちは、lax.potcx.1562@gmail.comさん</a:t>
            </a:r>
            <a:endParaRPr sz="800"/>
          </a:p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2461800" y="45883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2022/8/24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2461800" y="4249650"/>
            <a:ext cx="42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注文日時</a:t>
            </a:r>
            <a:endParaRPr b="1" sz="1000"/>
          </a:p>
        </p:txBody>
      </p:sp>
      <p:grpSp>
        <p:nvGrpSpPr>
          <p:cNvPr id="204" name="Google Shape;204;p21"/>
          <p:cNvGrpSpPr/>
          <p:nvPr/>
        </p:nvGrpSpPr>
        <p:grpSpPr>
          <a:xfrm>
            <a:off x="7627350" y="628425"/>
            <a:ext cx="845100" cy="476400"/>
            <a:chOff x="7627350" y="628425"/>
            <a:chExt cx="845100" cy="476400"/>
          </a:xfrm>
        </p:grpSpPr>
        <p:sp>
          <p:nvSpPr>
            <p:cNvPr id="205" name="Google Shape;205;p21"/>
            <p:cNvSpPr/>
            <p:nvPr/>
          </p:nvSpPr>
          <p:spPr>
            <a:xfrm>
              <a:off x="7627350" y="628425"/>
              <a:ext cx="845100" cy="476400"/>
            </a:xfrm>
            <a:prstGeom prst="wedgeRoundRectCallout">
              <a:avLst>
                <a:gd fmla="val 21956" name="adj1"/>
                <a:gd fmla="val -80405" name="adj2"/>
                <a:gd fmla="val 0" name="adj3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7738500" y="688750"/>
              <a:ext cx="622800" cy="1686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600"/>
                <a:t>ログアウト</a:t>
              </a:r>
              <a:endParaRPr sz="600"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7738500" y="893850"/>
              <a:ext cx="622800" cy="1686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600"/>
                <a:t>設定</a:t>
              </a:r>
              <a:endParaRPr sz="600"/>
            </a:p>
          </p:txBody>
        </p:sp>
      </p:grpSp>
      <p:grpSp>
        <p:nvGrpSpPr>
          <p:cNvPr id="208" name="Google Shape;208;p21"/>
          <p:cNvGrpSpPr/>
          <p:nvPr/>
        </p:nvGrpSpPr>
        <p:grpSpPr>
          <a:xfrm>
            <a:off x="6782250" y="3675525"/>
            <a:ext cx="845100" cy="476400"/>
            <a:chOff x="7627350" y="628425"/>
            <a:chExt cx="845100" cy="476400"/>
          </a:xfrm>
        </p:grpSpPr>
        <p:sp>
          <p:nvSpPr>
            <p:cNvPr id="209" name="Google Shape;209;p21"/>
            <p:cNvSpPr/>
            <p:nvPr/>
          </p:nvSpPr>
          <p:spPr>
            <a:xfrm>
              <a:off x="7627350" y="628425"/>
              <a:ext cx="845100" cy="476400"/>
            </a:xfrm>
            <a:prstGeom prst="wedgeRoundRectCallout">
              <a:avLst>
                <a:gd fmla="val 10809" name="adj1"/>
                <a:gd fmla="val 98190" name="adj2"/>
                <a:gd fmla="val 0" name="adj3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7738500" y="688750"/>
              <a:ext cx="622800" cy="1686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600"/>
                <a:t>削除する</a:t>
              </a:r>
              <a:endParaRPr sz="600"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7738500" y="893850"/>
              <a:ext cx="622800" cy="1686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600"/>
                <a:t>削除</a:t>
              </a:r>
              <a:endParaRPr sz="600"/>
            </a:p>
          </p:txBody>
        </p:sp>
      </p:grpSp>
      <p:grpSp>
        <p:nvGrpSpPr>
          <p:cNvPr id="212" name="Google Shape;212;p21"/>
          <p:cNvGrpSpPr/>
          <p:nvPr/>
        </p:nvGrpSpPr>
        <p:grpSpPr>
          <a:xfrm>
            <a:off x="6888175" y="4392900"/>
            <a:ext cx="548700" cy="534900"/>
            <a:chOff x="6888175" y="4392900"/>
            <a:chExt cx="548700" cy="534900"/>
          </a:xfrm>
        </p:grpSpPr>
        <p:sp>
          <p:nvSpPr>
            <p:cNvPr id="213" name="Google Shape;213;p21"/>
            <p:cNvSpPr/>
            <p:nvPr/>
          </p:nvSpPr>
          <p:spPr>
            <a:xfrm>
              <a:off x="6888175" y="4392900"/>
              <a:ext cx="548700" cy="534900"/>
            </a:xfrm>
            <a:prstGeom prst="ellipse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" name="Google Shape;214;p21"/>
            <p:cNvCxnSpPr/>
            <p:nvPr/>
          </p:nvCxnSpPr>
          <p:spPr>
            <a:xfrm>
              <a:off x="7023325" y="4660350"/>
              <a:ext cx="278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