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8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FD62-1ACB-4736-8812-CBFB27EA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2373-D1EF-4838-9EC4-5D3342DF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038B-AC24-48E5-9956-89E3D6B9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F3AF3-B121-4E3A-B65C-C5FB0AC01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50" y="6356350"/>
            <a:ext cx="1543869" cy="365125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47D37B3E-94E1-4D0F-86D7-003D7ED6D8FA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 flipV="1">
            <a:off x="1020389" y="838994"/>
            <a:ext cx="9907588" cy="518001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17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3A1B-2965-493A-9E7E-AF5FEBDD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AD802-BA32-46DA-B1F2-3A03132B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9933-339C-4812-9EA7-071DD191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1465-205A-4ED0-9FEF-F949C269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DF70-468C-43BB-A947-1A9F58EF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B670C-9A56-4B05-BE32-BAEBEA061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E2B9-28AC-4ACC-8102-21ED87089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95D67-D9E8-4325-A8BB-F068CB95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7582-168C-4BB7-8C29-A21BBD7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8BDC-416C-4A4A-91F3-685B28F6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F334-06C4-4008-9083-B701FDF4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CBDF-7429-4595-8755-931B8EEB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518F-6869-495C-84E6-93F1542B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A046-9848-436A-943F-A90BB9FA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AF17-EA24-45A1-9B52-98A891B9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750F-40D5-4846-8967-5B194E21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573F7-8B01-4C17-9CB1-10AACBC47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C0F2-2084-432A-8B5B-6C3B3BDE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69CA-A8EE-4C7C-B719-7D89B254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E06F-628A-4473-956B-A322ACC5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AA46-13D2-4577-A565-CBADBF0F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C375-F0D1-46B8-9942-B3DE63B3A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768A3-E910-4F41-B195-5286F386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8A5A5-8546-4BA7-AB97-3D0D8CC7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276E-6B8D-469C-B54F-5C1FDCFE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B20F-5EC3-495D-917D-6FA1FC77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A974-75D5-4E26-9919-9DCBC8E4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58E38-8F1A-4FAB-94F6-9D799333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D4AF4-81A0-47CB-9810-0D7AB0B8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D67A7-3E21-46B7-8AE9-8BC1D1418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9AC87-2588-4B31-8EA2-199E59BD0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8D877-CC9A-4E4C-BFD8-ACDFF339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FB587-EBAB-4AF8-AD49-41DCF187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872BD-4EBC-4524-BFBF-AA419B1C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C7D0-4A44-4F4A-8744-20AE49F1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B6413-2B33-4C3D-B275-E304E3EE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2B0D-F81E-499B-A42B-2D1304E8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E5383-0BF3-4DE7-845E-A8F161A0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5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C6C07-96A0-4354-83D1-B20A6140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E258C-7BD6-4AE5-9903-2D6C2840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B7DFE-9A19-4490-8DE1-69EB00E7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A623-5EF5-4C9B-9186-6AFB5647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A623-7F2A-4602-8B1E-AE632874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F2F3F-2502-47CA-A2A3-C1D2379B0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7D0DC-AA77-41E5-830A-B042CBB0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2267-3E8B-4785-B33A-FC4A5CF8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41FC1-0A22-47FF-AF2C-78E28489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9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2AD6-B1F8-433E-8341-5643B75B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25CF2-EE71-4F85-8949-74BC7324D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E118F-23FA-44E8-8A80-F630F22D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75677-F36D-440B-A49F-50DC1B51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95AA-D5E0-4F68-8138-24DCBA25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0EF2-1A09-48D1-BFEB-AD3B87A7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E62DE-375C-423F-9B3F-686D27F6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C2CA6-FA9C-4497-A952-45C8F01C5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6CD9E-D49E-4282-A9C9-2E4E826C5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FC82-899C-4F50-BADA-4B247A832B9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02D73-6163-4BFB-94A0-EA4BCC9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E120F-3E2D-4F77-87BA-A11316792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81FD-1A43-4723-9833-779C594C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8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C022813-5428-4F2A-8FF2-C5DEB7DD4A1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162748"/>
            <a:ext cx="9144000" cy="2095052"/>
          </a:xfrm>
        </p:spPr>
        <p:txBody>
          <a:bodyPr/>
          <a:lstStyle/>
          <a:p>
            <a:r>
              <a:rPr lang="en-US" dirty="0"/>
              <a:t>Team: Digital Dynamites</a:t>
            </a:r>
          </a:p>
          <a:p>
            <a:r>
              <a:rPr lang="en-US" dirty="0"/>
              <a:t>Hackathon 2018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8C08E-ADE1-4910-8A61-7FD652039AC8}"/>
              </a:ext>
            </a:extLst>
          </p:cNvPr>
          <p:cNvSpPr txBox="1"/>
          <p:nvPr/>
        </p:nvSpPr>
        <p:spPr>
          <a:xfrm>
            <a:off x="925158" y="484094"/>
            <a:ext cx="6174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Intelligent Voice Assistant</a:t>
            </a:r>
          </a:p>
        </p:txBody>
      </p:sp>
    </p:spTree>
    <p:extLst>
      <p:ext uri="{BB962C8B-B14F-4D97-AF65-F5344CB8AC3E}">
        <p14:creationId xmlns:p14="http://schemas.microsoft.com/office/powerpoint/2010/main" val="84807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C4F8E6-09F9-43F3-8511-6A1D2FC6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365" y="365125"/>
            <a:ext cx="11515165" cy="1325563"/>
          </a:xfrm>
        </p:spPr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83C72A-469A-4CDB-AA6B-BD640371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Solution Approach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Technology Stack</a:t>
            </a:r>
          </a:p>
          <a:p>
            <a:r>
              <a:rPr lang="en-US" dirty="0"/>
              <a:t>Device Demo</a:t>
            </a:r>
          </a:p>
          <a:p>
            <a:r>
              <a:rPr lang="en-US" dirty="0"/>
              <a:t>Queries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FDDEDEE9-E694-4A92-8CB1-E98741D1E24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962025"/>
            <a:ext cx="12191999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DBC25-5808-447A-8F17-309798C2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95" y="6311900"/>
            <a:ext cx="1694329" cy="4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C4F8E6-09F9-43F3-8511-6A1D2FC6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83C72A-469A-4CDB-AA6B-BD640371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Retailer Centric:</a:t>
            </a:r>
          </a:p>
          <a:p>
            <a:pPr lvl="1"/>
            <a:r>
              <a:rPr lang="en-US" dirty="0"/>
              <a:t>Maintaining of items based on demand</a:t>
            </a:r>
          </a:p>
          <a:p>
            <a:pPr lvl="1"/>
            <a:r>
              <a:rPr lang="en-US" dirty="0"/>
              <a:t>Provide info about items to each and every sales boy</a:t>
            </a:r>
          </a:p>
          <a:p>
            <a:pPr lvl="1"/>
            <a:r>
              <a:rPr lang="en-US" dirty="0"/>
              <a:t>Feedback or Satisfaction of customer  </a:t>
            </a:r>
          </a:p>
          <a:p>
            <a:pPr lvl="1"/>
            <a:r>
              <a:rPr lang="en-US" dirty="0"/>
              <a:t>Cost to man </a:t>
            </a:r>
            <a:r>
              <a:rPr lang="en-US"/>
              <a:t>power maintenance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Customer Centric:</a:t>
            </a:r>
          </a:p>
          <a:p>
            <a:pPr lvl="1"/>
            <a:r>
              <a:rPr lang="en-US" dirty="0"/>
              <a:t>Remembering or locating items in the store</a:t>
            </a:r>
          </a:p>
          <a:p>
            <a:pPr lvl="1"/>
            <a:r>
              <a:rPr lang="en-US" dirty="0"/>
              <a:t>Finding latest offers on items</a:t>
            </a:r>
          </a:p>
          <a:p>
            <a:pPr lvl="1"/>
            <a:r>
              <a:rPr lang="en-US" dirty="0"/>
              <a:t>Previous Purchase history </a:t>
            </a:r>
          </a:p>
          <a:p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FDDEDEE9-E694-4A92-8CB1-E98741D1E24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962025"/>
            <a:ext cx="12191999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DBC25-5808-447A-8F17-309798C2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95" y="6311900"/>
            <a:ext cx="1694329" cy="4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7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FDDEDEE9-E694-4A92-8CB1-E98741D1E24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962025"/>
            <a:ext cx="12191999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DBC25-5808-447A-8F17-309798C2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95" y="6311900"/>
            <a:ext cx="1694329" cy="40070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D912E18-459B-4DEB-AB5A-31AF0ED6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Solution Approach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D23DF0-B098-4F9C-BB02-BD75EBC9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Installing Amazon echo dot devices</a:t>
            </a:r>
          </a:p>
          <a:p>
            <a:r>
              <a:rPr lang="en-US" dirty="0"/>
              <a:t>Enable my mart skill on each device </a:t>
            </a:r>
          </a:p>
          <a:p>
            <a:r>
              <a:rPr lang="en-US" dirty="0"/>
              <a:t>Integrate with data base</a:t>
            </a:r>
          </a:p>
          <a:p>
            <a:r>
              <a:rPr lang="en-US" dirty="0"/>
              <a:t>Example for invocation </a:t>
            </a:r>
          </a:p>
          <a:p>
            <a:pPr lvl="2"/>
            <a:r>
              <a:rPr lang="en-US" dirty="0"/>
              <a:t>Alexa` open my mart </a:t>
            </a:r>
          </a:p>
          <a:p>
            <a:pPr lvl="2"/>
            <a:r>
              <a:rPr lang="en-US" dirty="0"/>
              <a:t>Alexa` ask my mart where can I get goods ?</a:t>
            </a:r>
          </a:p>
          <a:p>
            <a:pPr lvl="2"/>
            <a:r>
              <a:rPr lang="en-US" dirty="0"/>
              <a:t>Alexa` ask my mart purchase history ?</a:t>
            </a:r>
          </a:p>
          <a:p>
            <a:pPr lvl="2"/>
            <a:r>
              <a:rPr lang="en-US" dirty="0"/>
              <a:t>Alexa` ask my mart for offers on items ?</a:t>
            </a:r>
          </a:p>
          <a:p>
            <a:pPr lvl="2"/>
            <a:r>
              <a:rPr lang="en-US" dirty="0"/>
              <a:t>Alexa` ask my mart any recommendations ?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FDDEDEE9-E694-4A92-8CB1-E98741D1E24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962025"/>
            <a:ext cx="12191999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DBC25-5808-447A-8F17-309798C2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95" y="6311900"/>
            <a:ext cx="1694329" cy="4007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15120F-A6E4-4BBE-BB6F-CA835D43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Advantages &amp; Over coming the Problem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C74353-8EB1-4B7B-8D2B-55DCF0FF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Customer Centric:</a:t>
            </a:r>
          </a:p>
          <a:p>
            <a:pPr lvl="1"/>
            <a:r>
              <a:rPr lang="en-US" dirty="0"/>
              <a:t>Guide to find the location of any item and offers on them</a:t>
            </a:r>
          </a:p>
          <a:p>
            <a:pPr lvl="1"/>
            <a:r>
              <a:rPr lang="en-US" dirty="0"/>
              <a:t>Get previous purchase history details</a:t>
            </a:r>
          </a:p>
          <a:p>
            <a:pPr lvl="1"/>
            <a:r>
              <a:rPr lang="en-US" dirty="0"/>
              <a:t>Trending items &amp; Product details</a:t>
            </a:r>
          </a:p>
          <a:p>
            <a:pPr marL="0" indent="0">
              <a:buNone/>
            </a:pPr>
            <a:r>
              <a:rPr lang="en-US" b="1" dirty="0"/>
              <a:t>Retailer Centric:</a:t>
            </a:r>
          </a:p>
          <a:p>
            <a:pPr lvl="1"/>
            <a:r>
              <a:rPr lang="en-US" dirty="0"/>
              <a:t>Get demand based on purchase</a:t>
            </a:r>
          </a:p>
          <a:p>
            <a:pPr lvl="1"/>
            <a:r>
              <a:rPr lang="en-US" dirty="0"/>
              <a:t>Take feedback from customer </a:t>
            </a:r>
          </a:p>
          <a:p>
            <a:pPr lvl="1"/>
            <a:r>
              <a:rPr lang="en-US" dirty="0"/>
              <a:t>Reduce man power maintaining cost </a:t>
            </a:r>
          </a:p>
          <a:p>
            <a:pPr lvl="1"/>
            <a:r>
              <a:rPr lang="en-US" dirty="0"/>
              <a:t>Achieve the target goals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FDDEDEE9-E694-4A92-8CB1-E98741D1E24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962025"/>
            <a:ext cx="12191999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DBC25-5808-447A-8F17-309798C2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95" y="6311900"/>
            <a:ext cx="1694329" cy="4007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570D8C-88F9-452A-A115-CCC33ECD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Technology Stack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ED87CA-A865-4923-80E0-2F4A63E6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Software:</a:t>
            </a:r>
          </a:p>
          <a:p>
            <a:pPr lvl="1"/>
            <a:r>
              <a:rPr lang="en-US" dirty="0"/>
              <a:t>Alexa Developer Console</a:t>
            </a:r>
          </a:p>
          <a:p>
            <a:pPr lvl="1"/>
            <a:r>
              <a:rPr lang="en-US" dirty="0"/>
              <a:t>AWS Services (Lambda, Cloud logs, Alexa Skill kit)</a:t>
            </a:r>
          </a:p>
          <a:p>
            <a:pPr lvl="1"/>
            <a:r>
              <a:rPr lang="en-US" dirty="0"/>
              <a:t>STS(Spring Tool Suite)</a:t>
            </a:r>
          </a:p>
          <a:p>
            <a:pPr lvl="1"/>
            <a:r>
              <a:rPr lang="en-US" dirty="0"/>
              <a:t>Java 1.8 </a:t>
            </a:r>
          </a:p>
          <a:p>
            <a:pPr lvl="1"/>
            <a:r>
              <a:rPr lang="en-US" dirty="0"/>
              <a:t>Dialogue</a:t>
            </a:r>
          </a:p>
          <a:p>
            <a:pPr marL="0" indent="0">
              <a:buNone/>
            </a:pPr>
            <a:r>
              <a:rPr lang="en-US" b="1" dirty="0"/>
              <a:t>Hardware:</a:t>
            </a:r>
          </a:p>
          <a:p>
            <a:pPr lvl="1"/>
            <a:r>
              <a:rPr lang="en-US" dirty="0"/>
              <a:t>Echo Dot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4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FDDEDEE9-E694-4A92-8CB1-E98741D1E24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962025"/>
            <a:ext cx="12191999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DBC25-5808-447A-8F17-309798C2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95" y="6311900"/>
            <a:ext cx="1694329" cy="4007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1668D-A6A0-478B-AE33-332A6BA27690}"/>
              </a:ext>
            </a:extLst>
          </p:cNvPr>
          <p:cNvSpPr/>
          <p:nvPr/>
        </p:nvSpPr>
        <p:spPr>
          <a:xfrm>
            <a:off x="3410175" y="3244334"/>
            <a:ext cx="6708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Queries?</a:t>
            </a:r>
          </a:p>
        </p:txBody>
      </p:sp>
    </p:spTree>
    <p:extLst>
      <p:ext uri="{BB962C8B-B14F-4D97-AF65-F5344CB8AC3E}">
        <p14:creationId xmlns:p14="http://schemas.microsoft.com/office/powerpoint/2010/main" val="113783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FDDEDEE9-E694-4A92-8CB1-E98741D1E246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962025"/>
            <a:ext cx="12191999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DBC25-5808-447A-8F17-309798C2E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95" y="6311900"/>
            <a:ext cx="1694329" cy="4007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A06568-4F3E-41DB-92DE-660985A92769}"/>
              </a:ext>
            </a:extLst>
          </p:cNvPr>
          <p:cNvSpPr/>
          <p:nvPr/>
        </p:nvSpPr>
        <p:spPr>
          <a:xfrm>
            <a:off x="3410175" y="3244334"/>
            <a:ext cx="6708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2179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220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Agenda</vt:lpstr>
      <vt:lpstr>Problem Statement</vt:lpstr>
      <vt:lpstr>Solution Approach</vt:lpstr>
      <vt:lpstr>Advantages &amp; Over coming the Problem</vt:lpstr>
      <vt:lpstr>Technology Stack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Mupparaju, Krishna Prasad</dc:creator>
  <cp:lastModifiedBy>Mupparaju, Krishna Prasad</cp:lastModifiedBy>
  <cp:revision>41</cp:revision>
  <dcterms:created xsi:type="dcterms:W3CDTF">2018-06-07T06:34:27Z</dcterms:created>
  <dcterms:modified xsi:type="dcterms:W3CDTF">2018-06-07T08:06:39Z</dcterms:modified>
</cp:coreProperties>
</file>