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6" r:id="rId8"/>
    <p:sldId id="265" r:id="rId9"/>
    <p:sldId id="267" r:id="rId10"/>
    <p:sldId id="268" r:id="rId11"/>
    <p:sldId id="2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B0AAC4C-1B97-4FCE-A048-60B336824E37}" type="datetimeFigureOut">
              <a:rPr lang="en-US" smtClean="0"/>
              <a:t>Sun, Jan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6E4D24A-D688-437F-91EB-62BEB3B8CD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20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AC4C-1B97-4FCE-A048-60B336824E37}" type="datetimeFigureOut">
              <a:rPr lang="en-US" smtClean="0"/>
              <a:t>Sun, Jan 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D24A-D688-437F-91EB-62BEB3B8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1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AC4C-1B97-4FCE-A048-60B336824E37}" type="datetimeFigureOut">
              <a:rPr lang="en-US" smtClean="0"/>
              <a:t>Sun, Jan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D24A-D688-437F-91EB-62BEB3B8CD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26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AC4C-1B97-4FCE-A048-60B336824E37}" type="datetimeFigureOut">
              <a:rPr lang="en-US" smtClean="0"/>
              <a:t>Sun, Jan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D24A-D688-437F-91EB-62BEB3B8CDA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557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AC4C-1B97-4FCE-A048-60B336824E37}" type="datetimeFigureOut">
              <a:rPr lang="en-US" smtClean="0"/>
              <a:t>Sun, Jan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D24A-D688-437F-91EB-62BEB3B8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60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AC4C-1B97-4FCE-A048-60B336824E37}" type="datetimeFigureOut">
              <a:rPr lang="en-US" smtClean="0"/>
              <a:t>Sun, Jan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D24A-D688-437F-91EB-62BEB3B8CD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530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AC4C-1B97-4FCE-A048-60B336824E37}" type="datetimeFigureOut">
              <a:rPr lang="en-US" smtClean="0"/>
              <a:t>Sun, Jan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D24A-D688-437F-91EB-62BEB3B8CD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910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AC4C-1B97-4FCE-A048-60B336824E37}" type="datetimeFigureOut">
              <a:rPr lang="en-US" smtClean="0"/>
              <a:t>Sun, Jan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D24A-D688-437F-91EB-62BEB3B8CDA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421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AC4C-1B97-4FCE-A048-60B336824E37}" type="datetimeFigureOut">
              <a:rPr lang="en-US" smtClean="0"/>
              <a:t>Sun, Jan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D24A-D688-437F-91EB-62BEB3B8CDA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6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AC4C-1B97-4FCE-A048-60B336824E37}" type="datetimeFigureOut">
              <a:rPr lang="en-US" smtClean="0"/>
              <a:t>Sun, Jan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D24A-D688-437F-91EB-62BEB3B8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7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AC4C-1B97-4FCE-A048-60B336824E37}" type="datetimeFigureOut">
              <a:rPr lang="en-US" smtClean="0"/>
              <a:t>Sun, Jan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D24A-D688-437F-91EB-62BEB3B8CDA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33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AC4C-1B97-4FCE-A048-60B336824E37}" type="datetimeFigureOut">
              <a:rPr lang="en-US" smtClean="0"/>
              <a:t>Sun, Jan 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D24A-D688-437F-91EB-62BEB3B8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8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AC4C-1B97-4FCE-A048-60B336824E37}" type="datetimeFigureOut">
              <a:rPr lang="en-US" smtClean="0"/>
              <a:t>Sun, Jan 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D24A-D688-437F-91EB-62BEB3B8CDA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95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AC4C-1B97-4FCE-A048-60B336824E37}" type="datetimeFigureOut">
              <a:rPr lang="en-US" smtClean="0"/>
              <a:t>Sun, Jan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D24A-D688-437F-91EB-62BEB3B8CDA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92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AC4C-1B97-4FCE-A048-60B336824E37}" type="datetimeFigureOut">
              <a:rPr lang="en-US" smtClean="0"/>
              <a:t>Sun, Jan 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D24A-D688-437F-91EB-62BEB3B8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5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AC4C-1B97-4FCE-A048-60B336824E37}" type="datetimeFigureOut">
              <a:rPr lang="en-US" smtClean="0"/>
              <a:t>Sun, Jan 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D24A-D688-437F-91EB-62BEB3B8CDA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1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AC4C-1B97-4FCE-A048-60B336824E37}" type="datetimeFigureOut">
              <a:rPr lang="en-US" smtClean="0"/>
              <a:t>Sun, Jan 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4D24A-D688-437F-91EB-62BEB3B8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3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0AAC4C-1B97-4FCE-A048-60B336824E37}" type="datetimeFigureOut">
              <a:rPr lang="en-US" smtClean="0"/>
              <a:t>Sun, Jan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E4D24A-D688-437F-91EB-62BEB3B8C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8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muppara/IVRRestFulService.git" TargetMode="External"/><Relationship Id="rId2" Type="http://schemas.openxmlformats.org/officeDocument/2006/relationships/hyperlink" Target="https://github.com/kmuppara/IVRClientAPP.git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IVR File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Krishna Prasad </a:t>
            </a:r>
            <a:r>
              <a:rPr lang="en-IN" dirty="0" err="1" smtClean="0"/>
              <a:t>Mupparaju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5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49357" y="556591"/>
            <a:ext cx="10919791" cy="5300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000" dirty="0" smtClean="0"/>
              <a:t>Restful Web Service API’s</a:t>
            </a:r>
            <a:endParaRPr lang="en-IN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99" y="987701"/>
            <a:ext cx="10348705" cy="51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7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26434" y="728868"/>
            <a:ext cx="9601200" cy="9409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Project in </a:t>
            </a:r>
            <a:r>
              <a:rPr lang="en-IN" dirty="0" err="1"/>
              <a:t>Github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54157" y="1789043"/>
            <a:ext cx="10389704" cy="4240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dirty="0" smtClean="0"/>
              <a:t>The </a:t>
            </a:r>
            <a:r>
              <a:rPr lang="en-IN" dirty="0" smtClean="0"/>
              <a:t>Source code is available in </a:t>
            </a:r>
            <a:r>
              <a:rPr lang="en-IN" dirty="0" err="1" smtClean="0"/>
              <a:t>github</a:t>
            </a:r>
            <a:r>
              <a:rPr lang="en-IN" dirty="0" smtClean="0"/>
              <a:t> at following path:</a:t>
            </a:r>
            <a:endParaRPr lang="en-IN" dirty="0" smtClean="0"/>
          </a:p>
          <a:p>
            <a:r>
              <a:rPr lang="en-IN" dirty="0" err="1" smtClean="0"/>
              <a:t>IVRClientApp</a:t>
            </a:r>
            <a:r>
              <a:rPr lang="en-IN" dirty="0"/>
              <a:t>:</a:t>
            </a:r>
            <a:r>
              <a:rPr lang="en-IN" i="1" dirty="0"/>
              <a:t>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github.com/kmuppara/IVRClientAPP.git</a:t>
            </a:r>
            <a:endParaRPr lang="en-IN" dirty="0" smtClean="0"/>
          </a:p>
          <a:p>
            <a:r>
              <a:rPr lang="en-IN" dirty="0" err="1" smtClean="0"/>
              <a:t>IVRRestFulService</a:t>
            </a:r>
            <a:r>
              <a:rPr lang="en-IN" dirty="0"/>
              <a:t>: </a:t>
            </a: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github.com/kmuppara/IVRRestFulService.git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989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Krishna Prasad </a:t>
            </a:r>
            <a:r>
              <a:rPr lang="en-IN" dirty="0" err="1" smtClean="0"/>
              <a:t>Mupparaju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4157" y="1576733"/>
            <a:ext cx="10389704" cy="445300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Application has been implemented in two parts.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Client (Consumer) App: IVRClientApp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Receives the Wave file from user, converts it into mp3 format and send the same to Restful Service.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Fetch the file details from Restful Service and displays to the end user.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Restful Web Service (Producer): IVRRestFulService</a:t>
            </a:r>
          </a:p>
          <a:p>
            <a:pPr lvl="1"/>
            <a:r>
              <a:rPr lang="en-IN" dirty="0" smtClean="0"/>
              <a:t>Receives mp3 file and stores it in local drive.</a:t>
            </a:r>
          </a:p>
          <a:p>
            <a:pPr lvl="1"/>
            <a:r>
              <a:rPr lang="en-IN" dirty="0" smtClean="0"/>
              <a:t>Provides the details based on the given file name.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26434" y="728869"/>
            <a:ext cx="9601200" cy="828260"/>
          </a:xfrm>
        </p:spPr>
        <p:txBody>
          <a:bodyPr/>
          <a:lstStyle/>
          <a:p>
            <a:r>
              <a:rPr lang="en-IN" dirty="0" smtClean="0"/>
              <a:t>Application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26434" y="728869"/>
            <a:ext cx="9601200" cy="8282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Technology Stack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54157" y="1576733"/>
            <a:ext cx="10389704" cy="445300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dirty="0" smtClean="0"/>
              <a:t>The list of technologies used:</a:t>
            </a:r>
          </a:p>
          <a:p>
            <a:r>
              <a:rPr lang="en-IN" i="1" dirty="0" smtClean="0"/>
              <a:t>FTL</a:t>
            </a:r>
            <a:r>
              <a:rPr lang="en-IN" dirty="0" smtClean="0"/>
              <a:t> </a:t>
            </a:r>
            <a:r>
              <a:rPr lang="en-IN" i="1" dirty="0" smtClean="0"/>
              <a:t>(Free Marker Language): </a:t>
            </a:r>
            <a:r>
              <a:rPr lang="en-IN" dirty="0" smtClean="0"/>
              <a:t>View pages</a:t>
            </a:r>
          </a:p>
          <a:p>
            <a:r>
              <a:rPr lang="en-IN" i="1" dirty="0" smtClean="0"/>
              <a:t>JAVE</a:t>
            </a:r>
            <a:r>
              <a:rPr lang="en-IN" dirty="0" smtClean="0"/>
              <a:t> </a:t>
            </a:r>
            <a:r>
              <a:rPr lang="en-IN" i="1" dirty="0" smtClean="0"/>
              <a:t>(Java Audio Video Encoder):</a:t>
            </a:r>
            <a:r>
              <a:rPr lang="en-IN" dirty="0" smtClean="0"/>
              <a:t> To convert WAV file to MP3 </a:t>
            </a:r>
          </a:p>
          <a:p>
            <a:r>
              <a:rPr lang="en-IN" i="1" dirty="0" smtClean="0"/>
              <a:t>JDK 1.8: </a:t>
            </a:r>
            <a:r>
              <a:rPr lang="en-IN" dirty="0" smtClean="0"/>
              <a:t>To Provide Java environment</a:t>
            </a:r>
            <a:endParaRPr lang="en-IN" i="1" dirty="0" smtClean="0"/>
          </a:p>
          <a:p>
            <a:r>
              <a:rPr lang="en-IN" i="1" dirty="0" smtClean="0"/>
              <a:t>Apache Tomcat:</a:t>
            </a:r>
            <a:r>
              <a:rPr lang="en-IN" dirty="0" smtClean="0"/>
              <a:t> Web Server</a:t>
            </a:r>
          </a:p>
          <a:p>
            <a:r>
              <a:rPr lang="en-IN" i="1" dirty="0" smtClean="0"/>
              <a:t>Jaudiotagger: </a:t>
            </a:r>
            <a:r>
              <a:rPr lang="en-IN" dirty="0" smtClean="0"/>
              <a:t>To get audio length</a:t>
            </a:r>
            <a:endParaRPr lang="en-IN" i="1" dirty="0" smtClean="0"/>
          </a:p>
          <a:p>
            <a:r>
              <a:rPr lang="en-IN" i="1" dirty="0" smtClean="0"/>
              <a:t>Gradle: </a:t>
            </a:r>
            <a:r>
              <a:rPr lang="en-IN" dirty="0" smtClean="0"/>
              <a:t>Build Tool</a:t>
            </a:r>
          </a:p>
          <a:p>
            <a:r>
              <a:rPr lang="en-IN" i="1" dirty="0" err="1" smtClean="0"/>
              <a:t>RestTemplate</a:t>
            </a:r>
            <a:r>
              <a:rPr lang="en-IN" i="1" dirty="0" smtClean="0"/>
              <a:t>: </a:t>
            </a:r>
            <a:r>
              <a:rPr lang="en-IN" dirty="0" smtClean="0"/>
              <a:t>To communicate with Restful web service</a:t>
            </a:r>
            <a:endParaRPr lang="en-IN" i="1" dirty="0" smtClean="0"/>
          </a:p>
          <a:p>
            <a:r>
              <a:rPr lang="en-IN" i="1" dirty="0" smtClean="0"/>
              <a:t>CSS: </a:t>
            </a:r>
            <a:r>
              <a:rPr lang="en-IN" dirty="0" smtClean="0"/>
              <a:t>For Styles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3885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10" y="1219200"/>
            <a:ext cx="10073271" cy="495631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126432" y="556590"/>
            <a:ext cx="10045149" cy="6626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600" dirty="0" smtClean="0"/>
              <a:t>Application Interface (http</a:t>
            </a:r>
            <a:r>
              <a:rPr lang="en-IN" sz="3600" dirty="0"/>
              <a:t>://</a:t>
            </a:r>
            <a:r>
              <a:rPr lang="en-IN" sz="3600" dirty="0" smtClean="0"/>
              <a:t>localhost:8080/ivrhome)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463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49357" y="556590"/>
            <a:ext cx="10919791" cy="6626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000" dirty="0" smtClean="0"/>
              <a:t>File Upload Interface – Post method (http</a:t>
            </a:r>
            <a:r>
              <a:rPr lang="en-IN" sz="3000" dirty="0"/>
              <a:t>://</a:t>
            </a:r>
            <a:r>
              <a:rPr lang="en-IN" sz="3000" dirty="0" smtClean="0"/>
              <a:t>localhost:8080/ivrservice)</a:t>
            </a:r>
            <a:endParaRPr lang="en-IN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38" y="1219199"/>
            <a:ext cx="10481227" cy="496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49357" y="556590"/>
            <a:ext cx="10919791" cy="9674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000" dirty="0" smtClean="0"/>
              <a:t>File Details Interface – Get method (http</a:t>
            </a:r>
            <a:r>
              <a:rPr lang="en-IN" sz="3000" dirty="0"/>
              <a:t>://localhost:8080/ivrservice?fileNm=got_s2e4_poison_out)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24000"/>
            <a:ext cx="9727096" cy="465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49357" y="556591"/>
            <a:ext cx="10919791" cy="5300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000" dirty="0" smtClean="0"/>
              <a:t>Files List Interface – Get </a:t>
            </a:r>
            <a:r>
              <a:rPr lang="en-IN" sz="3000" dirty="0"/>
              <a:t>method (http://localhost:8080/ivrfiles)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38" y="1086679"/>
            <a:ext cx="10428219" cy="508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49357" y="556591"/>
            <a:ext cx="10919791" cy="5300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000" dirty="0" smtClean="0"/>
              <a:t>Error Handling Interface (Controller Advise)</a:t>
            </a:r>
            <a:endParaRPr lang="en-IN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38" y="1086679"/>
            <a:ext cx="10428219" cy="50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49357" y="556591"/>
            <a:ext cx="10919791" cy="5300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000" dirty="0" smtClean="0"/>
              <a:t>Client</a:t>
            </a:r>
            <a:r>
              <a:rPr lang="en-IN" sz="3000" dirty="0"/>
              <a:t> </a:t>
            </a:r>
            <a:r>
              <a:rPr lang="en-IN" sz="3000" dirty="0" smtClean="0"/>
              <a:t>App Controller API’s</a:t>
            </a:r>
            <a:endParaRPr lang="en-IN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39" y="1086679"/>
            <a:ext cx="10469218" cy="511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6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</TotalTime>
  <Words>232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Wingdings</vt:lpstr>
      <vt:lpstr>Organic</vt:lpstr>
      <vt:lpstr>IVR File Processing</vt:lpstr>
      <vt:lpstr>Application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IVR File Processing</dc:title>
  <dc:creator>Windows User</dc:creator>
  <cp:lastModifiedBy>Windows User</cp:lastModifiedBy>
  <cp:revision>35</cp:revision>
  <dcterms:created xsi:type="dcterms:W3CDTF">2018-01-21T10:54:18Z</dcterms:created>
  <dcterms:modified xsi:type="dcterms:W3CDTF">2018-01-21T14:07:24Z</dcterms:modified>
</cp:coreProperties>
</file>