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0E9CBB-01B9-46E6-8766-D5329DD74516}">
          <p14:sldIdLst>
            <p14:sldId id="256"/>
            <p14:sldId id="257"/>
            <p14:sldId id="259"/>
            <p14:sldId id="260"/>
            <p14:sldId id="261"/>
            <p14:sldId id="262"/>
          </p14:sldIdLst>
        </p14:section>
        <p14:section name="Untitled Section" id="{A3AE87FA-82C8-4237-937B-8CFC23A62D8C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3E947B-F51F-4B68-938A-AD4364341CFB}" v="274" dt="2019-01-11T07:47:50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n Mussar" userId="5715ed05e633b4f5" providerId="LiveId" clId="{4D3E947B-F51F-4B68-938A-AD4364341CFB}"/>
    <pc:docChg chg="custSel addSld modSld">
      <pc:chgData name="Kristin Mussar" userId="5715ed05e633b4f5" providerId="LiveId" clId="{4D3E947B-F51F-4B68-938A-AD4364341CFB}" dt="2019-01-11T07:54:36.877" v="542" actId="5793"/>
      <pc:docMkLst>
        <pc:docMk/>
      </pc:docMkLst>
      <pc:sldChg chg="addSp delSp modSp delAnim modAnim">
        <pc:chgData name="Kristin Mussar" userId="5715ed05e633b4f5" providerId="LiveId" clId="{4D3E947B-F51F-4B68-938A-AD4364341CFB}" dt="2019-01-11T07:47:50.641" v="305"/>
        <pc:sldMkLst>
          <pc:docMk/>
          <pc:sldMk cId="1582869384" sldId="259"/>
        </pc:sldMkLst>
        <pc:picChg chg="del">
          <ac:chgData name="Kristin Mussar" userId="5715ed05e633b4f5" providerId="LiveId" clId="{4D3E947B-F51F-4B68-938A-AD4364341CFB}" dt="2019-01-11T07:47:41.262" v="303" actId="478"/>
          <ac:picMkLst>
            <pc:docMk/>
            <pc:sldMk cId="1582869384" sldId="259"/>
            <ac:picMk id="9" creationId="{7DD1E12F-CC59-478E-A117-023EB8AB1E6A}"/>
          </ac:picMkLst>
        </pc:picChg>
        <pc:picChg chg="add mod">
          <ac:chgData name="Kristin Mussar" userId="5715ed05e633b4f5" providerId="LiveId" clId="{4D3E947B-F51F-4B68-938A-AD4364341CFB}" dt="2019-01-11T07:47:45.541" v="304" actId="1076"/>
          <ac:picMkLst>
            <pc:docMk/>
            <pc:sldMk cId="1582869384" sldId="259"/>
            <ac:picMk id="11" creationId="{DC92A54D-0220-468C-A02A-EE11D4FB5857}"/>
          </ac:picMkLst>
        </pc:picChg>
      </pc:sldChg>
      <pc:sldChg chg="addSp delSp modSp">
        <pc:chgData name="Kristin Mussar" userId="5715ed05e633b4f5" providerId="LiveId" clId="{4D3E947B-F51F-4B68-938A-AD4364341CFB}" dt="2019-01-11T07:46:22.096" v="280" actId="208"/>
        <pc:sldMkLst>
          <pc:docMk/>
          <pc:sldMk cId="3759807946" sldId="260"/>
        </pc:sldMkLst>
        <pc:spChg chg="mod">
          <ac:chgData name="Kristin Mussar" userId="5715ed05e633b4f5" providerId="LiveId" clId="{4D3E947B-F51F-4B68-938A-AD4364341CFB}" dt="2019-01-11T07:44:46.161" v="271" actId="1076"/>
          <ac:spMkLst>
            <pc:docMk/>
            <pc:sldMk cId="3759807946" sldId="260"/>
            <ac:spMk id="2" creationId="{D41A509F-521D-4EA7-B83A-5C2D559D870E}"/>
          </ac:spMkLst>
        </pc:spChg>
        <pc:spChg chg="add mod">
          <ac:chgData name="Kristin Mussar" userId="5715ed05e633b4f5" providerId="LiveId" clId="{4D3E947B-F51F-4B68-938A-AD4364341CFB}" dt="2019-01-11T07:44:27.521" v="215" actId="20577"/>
          <ac:spMkLst>
            <pc:docMk/>
            <pc:sldMk cId="3759807946" sldId="260"/>
            <ac:spMk id="6" creationId="{42E1DF68-7039-445D-ABF7-A35DB64E4805}"/>
          </ac:spMkLst>
        </pc:spChg>
        <pc:spChg chg="add del mod">
          <ac:chgData name="Kristin Mussar" userId="5715ed05e633b4f5" providerId="LiveId" clId="{4D3E947B-F51F-4B68-938A-AD4364341CFB}" dt="2019-01-11T07:44:58.516" v="273" actId="478"/>
          <ac:spMkLst>
            <pc:docMk/>
            <pc:sldMk cId="3759807946" sldId="260"/>
            <ac:spMk id="7" creationId="{06EC2920-B1FA-4C69-9720-828ED22642B6}"/>
          </ac:spMkLst>
        </pc:spChg>
        <pc:spChg chg="add mod">
          <ac:chgData name="Kristin Mussar" userId="5715ed05e633b4f5" providerId="LiveId" clId="{4D3E947B-F51F-4B68-938A-AD4364341CFB}" dt="2019-01-11T07:46:22.096" v="280" actId="208"/>
          <ac:spMkLst>
            <pc:docMk/>
            <pc:sldMk cId="3759807946" sldId="260"/>
            <ac:spMk id="10" creationId="{AF24276E-61F6-4608-9BAA-D4EA597DE738}"/>
          </ac:spMkLst>
        </pc:spChg>
        <pc:picChg chg="add">
          <ac:chgData name="Kristin Mussar" userId="5715ed05e633b4f5" providerId="LiveId" clId="{4D3E947B-F51F-4B68-938A-AD4364341CFB}" dt="2019-01-11T07:42:57.051" v="0"/>
          <ac:picMkLst>
            <pc:docMk/>
            <pc:sldMk cId="3759807946" sldId="260"/>
            <ac:picMk id="5" creationId="{AB6BD3A0-9347-406D-9263-6811830E2F67}"/>
          </ac:picMkLst>
        </pc:picChg>
        <pc:cxnChg chg="add mod">
          <ac:chgData name="Kristin Mussar" userId="5715ed05e633b4f5" providerId="LiveId" clId="{4D3E947B-F51F-4B68-938A-AD4364341CFB}" dt="2019-01-11T07:45:17.461" v="275" actId="13822"/>
          <ac:cxnSpMkLst>
            <pc:docMk/>
            <pc:sldMk cId="3759807946" sldId="260"/>
            <ac:cxnSpMk id="9" creationId="{0C967C92-F0F5-4B8D-8E9A-EF82B39B6CF3}"/>
          </ac:cxnSpMkLst>
        </pc:cxnChg>
      </pc:sldChg>
      <pc:sldChg chg="addSp delSp modSp add">
        <pc:chgData name="Kristin Mussar" userId="5715ed05e633b4f5" providerId="LiveId" clId="{4D3E947B-F51F-4B68-938A-AD4364341CFB}" dt="2019-01-11T07:54:36.877" v="542" actId="5793"/>
        <pc:sldMkLst>
          <pc:docMk/>
          <pc:sldMk cId="2462461992" sldId="261"/>
        </pc:sldMkLst>
        <pc:spChg chg="del">
          <ac:chgData name="Kristin Mussar" userId="5715ed05e633b4f5" providerId="LiveId" clId="{4D3E947B-F51F-4B68-938A-AD4364341CFB}" dt="2019-01-11T07:47:00.671" v="283"/>
          <ac:spMkLst>
            <pc:docMk/>
            <pc:sldMk cId="2462461992" sldId="261"/>
            <ac:spMk id="2" creationId="{95231FBA-7FE8-4A5E-A419-8C9C2799ED30}"/>
          </ac:spMkLst>
        </pc:spChg>
        <pc:spChg chg="mod">
          <ac:chgData name="Kristin Mussar" userId="5715ed05e633b4f5" providerId="LiveId" clId="{4D3E947B-F51F-4B68-938A-AD4364341CFB}" dt="2019-01-11T07:54:36.877" v="542" actId="5793"/>
          <ac:spMkLst>
            <pc:docMk/>
            <pc:sldMk cId="2462461992" sldId="261"/>
            <ac:spMk id="3" creationId="{6B51A7B7-F5EF-4A23-810B-9FC43D0B4B33}"/>
          </ac:spMkLst>
        </pc:spChg>
        <pc:spChg chg="add mod">
          <ac:chgData name="Kristin Mussar" userId="5715ed05e633b4f5" providerId="LiveId" clId="{4D3E947B-F51F-4B68-938A-AD4364341CFB}" dt="2019-01-11T07:47:10.223" v="301" actId="20577"/>
          <ac:spMkLst>
            <pc:docMk/>
            <pc:sldMk cId="2462461992" sldId="261"/>
            <ac:spMk id="4" creationId="{86D09027-42CB-489C-9AAB-CA0C3A785922}"/>
          </ac:spMkLst>
        </pc:spChg>
      </pc:sldChg>
      <pc:sldChg chg="modSp add">
        <pc:chgData name="Kristin Mussar" userId="5715ed05e633b4f5" providerId="LiveId" clId="{4D3E947B-F51F-4B68-938A-AD4364341CFB}" dt="2019-01-11T07:48:44.111" v="393" actId="20577"/>
        <pc:sldMkLst>
          <pc:docMk/>
          <pc:sldMk cId="2009696100" sldId="262"/>
        </pc:sldMkLst>
        <pc:spChg chg="mod">
          <ac:chgData name="Kristin Mussar" userId="5715ed05e633b4f5" providerId="LiveId" clId="{4D3E947B-F51F-4B68-938A-AD4364341CFB}" dt="2019-01-11T07:48:44.111" v="393" actId="20577"/>
          <ac:spMkLst>
            <pc:docMk/>
            <pc:sldMk cId="2009696100" sldId="262"/>
            <ac:spMk id="2" creationId="{F89F1A53-7FF9-4BF4-8910-D94A4BDC84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2999-00DD-4AE1-BDC5-215DD44BC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625FD-241F-423F-8B34-BA0D49F39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0654D-62EC-4094-9E26-76454CF7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202E-198F-4F7A-B77E-B1015E971F5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DEDA7-FBF7-473B-9016-FFC89A3E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77838-8CCA-4B43-9F72-D069C9C9E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9664-B615-4319-A2BE-1E9DAA2F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3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EC98A-0576-4589-95B6-A709055B5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1EAFD-FD94-431F-8B8B-50E673CDF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4E3-AEC9-42BC-8D54-D974033D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202E-198F-4F7A-B77E-B1015E971F5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33D59-A0F7-427A-B632-FE7804AF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49680-AB8A-4FCF-ACE7-F12CEF1D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9664-B615-4319-A2BE-1E9DAA2F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8A512B-D76E-479F-9014-FA6EDF425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3CD92-4531-4A1B-9B1D-3FD6CF498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45A4C-77CB-4C8C-999E-665C0E5F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202E-198F-4F7A-B77E-B1015E971F5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358F5-8C9D-4F34-8741-0973380D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84FFD-0F76-4598-9BDC-7786822A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9664-B615-4319-A2BE-1E9DAA2F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1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35D6-6987-4E32-B6D0-C424963A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5F449-29F2-4498-8932-61375EFE3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86D64-00D3-4B9A-9A38-86350FBF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202E-198F-4F7A-B77E-B1015E971F5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C2928-B713-454D-8F80-DDCAC7034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A478F-D11B-4258-B826-0CF65504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9664-B615-4319-A2BE-1E9DAA2F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1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E575-38B0-4870-9DCB-84BFF0B4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7B35A-1658-4840-9246-2470B2918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23E40-8FB0-4ED0-B9B6-8B95E306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202E-198F-4F7A-B77E-B1015E971F5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6A2C8-7CAA-4472-8AA2-F3A2C81A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AE17F-339B-4236-9F47-184BA133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9664-B615-4319-A2BE-1E9DAA2F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3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FAE5-B5C5-4ACE-80A9-84E6A5FB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328E-C347-4648-BA2C-7A1BBBA9A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1353F-3A7F-46AB-807B-7B9FA0D40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FACF1-92C1-4D63-9BCC-6EC0ABC13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202E-198F-4F7A-B77E-B1015E971F5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599A5-AC0D-4CA2-9E00-F0BC7C750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D54A3-62D3-4372-8C65-7B4CD804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9664-B615-4319-A2BE-1E9DAA2F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9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4B4-FE61-4AB1-B33B-8B3814349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D77ED-9ECF-4F11-8A6B-3ECB9672E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D4924-30C3-4949-8DEC-3E85AFAFE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8D0415-EBE3-419F-807D-B14E2E9B5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7E71F-8390-4D46-8BD2-B78B5EADD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44570C-E5D9-4470-B03C-79C70157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202E-198F-4F7A-B77E-B1015E971F5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AB86EB-6385-47A9-BEE6-6D7650DED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B708D6-EC1B-4F3C-A46A-5D6A3A17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9664-B615-4319-A2BE-1E9DAA2F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80D6-97EC-4E9B-AB0E-46419BA9B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F1EEA-8336-44F4-B790-B01F708B5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202E-198F-4F7A-B77E-B1015E971F5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299A0-35F1-48DE-BC7A-8C51BD6E8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1A6F5-2BCE-4DF7-A897-72F0D3B1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9664-B615-4319-A2BE-1E9DAA2F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0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E0A35-C74E-4BBF-BD84-00C2234C5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202E-198F-4F7A-B77E-B1015E971F5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56704-D1F2-4EC5-876E-35272DEB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D8900-6743-4298-979F-50C107DE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9664-B615-4319-A2BE-1E9DAA2F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4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34532-CB70-42EB-BA8A-40F87D457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3669F-A91F-4D51-ABFC-E8486E0CC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DA6A4-E6EF-437C-B6F9-6D156289E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F0656-3729-469E-8E8E-0D3FD48A1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202E-198F-4F7A-B77E-B1015E971F5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A5BAD-5452-4E0F-8603-CBB048554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4D437-DCE8-4047-92AF-197DAFC5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9664-B615-4319-A2BE-1E9DAA2F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3E1A-9620-4560-838D-C163D525B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1ADD2C-39AA-4D2F-A3A4-BEB4E9A01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A4843-3929-4CDB-874D-CB4E8A8EF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55610-2957-4E08-AC77-B8313E907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202E-198F-4F7A-B77E-B1015E971F5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3CBD-35E6-4227-96AF-4650F27E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B412F-2665-4E6A-9F16-19A8E1F3F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9664-B615-4319-A2BE-1E9DAA2F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5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1446D-3616-419A-B47C-09FAEA07B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09E80-739C-4B72-BA8F-EB88DCA1E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E08C2-F33F-4796-9DD6-91ED0AB79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0202E-198F-4F7A-B77E-B1015E971F5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8984B-AE20-4524-B4F0-5284594BA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FD540-46CC-46C9-BCAC-AB48068B1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39664-B615-4319-A2BE-1E9DAA2F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0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BCA2-E28E-4092-98E5-67F9B9E2A8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F86F0-F2EF-4BF5-A414-EC97100B62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8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536B-FC48-4B16-94EA-8D50BBC8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Goal: </a:t>
            </a:r>
            <a:r>
              <a:rPr lang="en-US" dirty="0"/>
              <a:t>Recruit people to women in tech gala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4010C-3AA4-414B-AFE5-2F07BD36A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Specifically: Choose the best stations to collect emails 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Our approach: </a:t>
            </a:r>
          </a:p>
          <a:p>
            <a:pPr marL="514350" indent="-514350">
              <a:buAutoNum type="arabicPeriod"/>
            </a:pPr>
            <a:r>
              <a:rPr lang="en-US" u="sng" dirty="0"/>
              <a:t>Define target audience</a:t>
            </a:r>
          </a:p>
          <a:p>
            <a:pPr marL="514350" indent="-514350">
              <a:buAutoNum type="arabicPeriod"/>
            </a:pPr>
            <a:r>
              <a:rPr lang="en-US" u="sng" dirty="0"/>
              <a:t>Identify stations used by target audience </a:t>
            </a:r>
          </a:p>
          <a:p>
            <a:pPr marL="514350" indent="-514350">
              <a:buAutoNum type="arabicPeriod"/>
            </a:pPr>
            <a:r>
              <a:rPr lang="en-US" u="sng" dirty="0"/>
              <a:t>Choose highest traffic stations of interest</a:t>
            </a:r>
          </a:p>
        </p:txBody>
      </p:sp>
    </p:spTree>
    <p:extLst>
      <p:ext uri="{BB962C8B-B14F-4D97-AF65-F5344CB8AC3E}">
        <p14:creationId xmlns:p14="http://schemas.microsoft.com/office/powerpoint/2010/main" val="113190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D9E8-D3DC-4AC1-97FD-03D054D9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99704-A915-42DA-8FF3-1243EB4A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22" y="1814043"/>
            <a:ext cx="7224349" cy="3678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u="sng" dirty="0"/>
          </a:p>
          <a:p>
            <a:r>
              <a:rPr lang="en-US" sz="3000" dirty="0"/>
              <a:t> Women in technology fields</a:t>
            </a:r>
          </a:p>
          <a:p>
            <a:r>
              <a:rPr lang="en-US" sz="3000" dirty="0"/>
              <a:t> Women working in other fields</a:t>
            </a:r>
          </a:p>
          <a:p>
            <a:r>
              <a:rPr lang="en-US" sz="3000" dirty="0"/>
              <a:t> Other genders in technology fields</a:t>
            </a:r>
          </a:p>
          <a:p>
            <a:r>
              <a:rPr lang="en-US" sz="3000" dirty="0"/>
              <a:t> Students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FB9AED-86B5-4C27-979E-9243B05CBB29}"/>
              </a:ext>
            </a:extLst>
          </p:cNvPr>
          <p:cNvSpPr txBox="1"/>
          <p:nvPr/>
        </p:nvSpPr>
        <p:spPr>
          <a:xfrm>
            <a:off x="7921871" y="2315865"/>
            <a:ext cx="2576146" cy="372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NTA demographic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1F26CB-7B87-4A18-997A-AF20C6A3CBB5}"/>
              </a:ext>
            </a:extLst>
          </p:cNvPr>
          <p:cNvSpPr txBox="1"/>
          <p:nvPr/>
        </p:nvSpPr>
        <p:spPr>
          <a:xfrm>
            <a:off x="7921871" y="2906795"/>
            <a:ext cx="2576146" cy="372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NTA demographic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2D767-7D7E-45C8-8A12-E484E16E2C6A}"/>
              </a:ext>
            </a:extLst>
          </p:cNvPr>
          <p:cNvSpPr txBox="1"/>
          <p:nvPr/>
        </p:nvSpPr>
        <p:spPr>
          <a:xfrm>
            <a:off x="7921871" y="5113638"/>
            <a:ext cx="2576146" cy="372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1AD16B-8443-42BD-9D49-680B6A37A32B}"/>
              </a:ext>
            </a:extLst>
          </p:cNvPr>
          <p:cNvSpPr txBox="1"/>
          <p:nvPr/>
        </p:nvSpPr>
        <p:spPr>
          <a:xfrm>
            <a:off x="457199" y="6308209"/>
            <a:ext cx="1157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Maps titled “NTA Map” &amp;  “Subway  Stations” are available on NYC Open Data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92A54D-0220-468C-A02A-EE11D4FB5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506" y="1048135"/>
            <a:ext cx="54768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6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A509F-521D-4EA7-B83A-5C2D559D8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267" y="413893"/>
            <a:ext cx="10951464" cy="1325563"/>
          </a:xfrm>
        </p:spPr>
        <p:txBody>
          <a:bodyPr>
            <a:normAutofit/>
          </a:bodyPr>
          <a:lstStyle/>
          <a:p>
            <a:r>
              <a:rPr lang="en-US" dirty="0"/>
              <a:t>Filter – neighborhoods with most tech workers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C0490A-409F-4870-9D89-0864EAF13625}"/>
              </a:ext>
            </a:extLst>
          </p:cNvPr>
          <p:cNvSpPr txBox="1"/>
          <p:nvPr/>
        </p:nvSpPr>
        <p:spPr>
          <a:xfrm>
            <a:off x="615460" y="5988734"/>
            <a:ext cx="1157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Neighborhood tabulation area data was collected in 2012 by the City of New York and available at: https://data.cityofnewyork.us/City-Government/Demographics-and-profiles-at-the-Neighborhood-Tabu/hyuz-tij8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6BD3A0-9347-406D-9263-6811830E2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1938337"/>
            <a:ext cx="9686925" cy="2981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E1DF68-7039-445D-ABF7-A35DB64E4805}"/>
              </a:ext>
            </a:extLst>
          </p:cNvPr>
          <p:cNvSpPr txBox="1"/>
          <p:nvPr/>
        </p:nvSpPr>
        <p:spPr>
          <a:xfrm rot="16200000">
            <a:off x="-1869804" y="3288255"/>
            <a:ext cx="4601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 of people working in business, management,</a:t>
            </a:r>
          </a:p>
          <a:p>
            <a:r>
              <a:rPr lang="en-US" dirty="0"/>
              <a:t> science, and art – by neighborhood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967C92-F0F5-4B8D-8E9A-EF82B39B6CF3}"/>
              </a:ext>
            </a:extLst>
          </p:cNvPr>
          <p:cNvCxnSpPr/>
          <p:nvPr/>
        </p:nvCxnSpPr>
        <p:spPr>
          <a:xfrm>
            <a:off x="1840992" y="2328672"/>
            <a:ext cx="909847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F24276E-61F6-4608-9BAA-D4EA597DE738}"/>
              </a:ext>
            </a:extLst>
          </p:cNvPr>
          <p:cNvSpPr/>
          <p:nvPr/>
        </p:nvSpPr>
        <p:spPr>
          <a:xfrm>
            <a:off x="1840992" y="1938337"/>
            <a:ext cx="341376" cy="28165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0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1A7B7-F5EF-4A23-810B-9FC43D0B4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/>
              <a:t>	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		(ANOTHER GRAPH LIKE THE PREV) </a:t>
            </a:r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r>
              <a:rPr lang="en-US" i="1" dirty="0"/>
              <a:t>(this slide should be fast to explain since it will look nearly identical to the </a:t>
            </a:r>
            <a:r>
              <a:rPr lang="en-US" i="1" dirty="0" err="1"/>
              <a:t>prev</a:t>
            </a:r>
            <a:r>
              <a:rPr lang="en-US" i="1" dirty="0"/>
              <a:t>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D09027-42CB-489C-9AAB-CA0C3A785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Filter – neighborhoods with most employed women</a:t>
            </a:r>
          </a:p>
        </p:txBody>
      </p:sp>
    </p:spTree>
    <p:extLst>
      <p:ext uri="{BB962C8B-B14F-4D97-AF65-F5344CB8AC3E}">
        <p14:creationId xmlns:p14="http://schemas.microsoft.com/office/powerpoint/2010/main" val="246246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1A53-7FF9-4BF4-8910-D94A4BDC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stations (of our filtered stations) have the most traffic?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064D4-0E83-4599-B321-0F12CE70E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9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1FB46-512E-4934-A34E-A9260875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Appendix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DCDC55-F256-40E0-8543-C20074B68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562" y="823912"/>
            <a:ext cx="54768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11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161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Goal: Recruit people to women in tech gala</vt:lpstr>
      <vt:lpstr>Define target audience</vt:lpstr>
      <vt:lpstr>Filter – neighborhoods with most tech workers</vt:lpstr>
      <vt:lpstr>Filter – neighborhoods with most employed women</vt:lpstr>
      <vt:lpstr>Which stations (of our filtered stations) have the most traffic?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 Mussar</dc:creator>
  <cp:lastModifiedBy>Kristin Mussar</cp:lastModifiedBy>
  <cp:revision>3</cp:revision>
  <dcterms:created xsi:type="dcterms:W3CDTF">2019-01-11T07:28:17Z</dcterms:created>
  <dcterms:modified xsi:type="dcterms:W3CDTF">2019-01-11T07:54:39Z</dcterms:modified>
</cp:coreProperties>
</file>