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10/29/2024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10/29/2024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10/29/2024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10/29/2024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10/29/2024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10/29/2024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10/29/2024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10/29/2024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10/29/2024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10/29/2024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10/29/2024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10/29/2024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10/29/2024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10/29/2024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10/29/2024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10/29/2024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10/29/2024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10/29/2024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795131"/>
            <a:ext cx="8825658" cy="2093844"/>
          </a:xfrm>
        </p:spPr>
        <p:txBody>
          <a:bodyPr/>
          <a:lstStyle/>
          <a:p>
            <a:r>
              <a:rPr lang="en-US" dirty="0" smtClean="0"/>
              <a:t> </a:t>
            </a:r>
            <a:r>
              <a:rPr lang="en-US" sz="4000" b="1" dirty="0">
                <a:latin typeface="72 Black" panose="020B0A04030603020204" pitchFamily="34" charset="0"/>
                <a:cs typeface="72 Black" panose="020B0A04030603020204" pitchFamily="34" charset="0"/>
              </a:rPr>
              <a:t>Java’s Core Strengths and Design</a:t>
            </a:r>
            <a:endParaRPr lang="en-IN" sz="4000" b="1" dirty="0">
              <a:latin typeface="72 Black" panose="020B0A04030603020204" pitchFamily="34" charset="0"/>
              <a:cs typeface="72 Black" panose="020B0A04030603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4" y="2888975"/>
            <a:ext cx="10003375" cy="2749825"/>
          </a:xfrm>
        </p:spPr>
        <p:txBody>
          <a:bodyPr/>
          <a:lstStyle/>
          <a:p>
            <a:r>
              <a:rPr lang="en-US" dirty="0" smtClean="0"/>
              <a:t>                                                                                                                   -MUTHU JEYA K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79815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 to Java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type="body" sz="half" idx="2"/>
          </p:nvPr>
        </p:nvSpPr>
        <p:spPr bwMode="auto">
          <a:xfrm>
            <a:off x="490329" y="3374043"/>
            <a:ext cx="11292537" cy="3170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72 Condensed" panose="020B0506030000000003" pitchFamily="34" charset="0"/>
                <a:cs typeface="72 Condensed" panose="020B0506030000000003" pitchFamily="34" charset="0"/>
              </a:rPr>
              <a:t>Java is a high-level, object-oriented programming language developed by Sun Microsystems in 1995.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72 Condensed" panose="020B0506030000000003" pitchFamily="34" charset="0"/>
                <a:cs typeface="72 Condensed" panose="020B0506030000000003" pitchFamily="34" charset="0"/>
              </a:rPr>
              <a:t>Known for its “write once, run anywhere” capability.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72 Condensed" panose="020B0506030000000003" pitchFamily="34" charset="0"/>
                <a:cs typeface="72 Condensed" panose="020B0506030000000003" pitchFamily="34" charset="0"/>
              </a:rPr>
              <a:t>Widely used in web, mobile, desktop applications, and enterprise-level solutions.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sz="2800" dirty="0">
                <a:latin typeface="72 Condensed" panose="020B0506030000000003" pitchFamily="34" charset="0"/>
                <a:cs typeface="72 Condensed" panose="020B0506030000000003" pitchFamily="34" charset="0"/>
              </a:rPr>
              <a:t>Java runs on a variety of platforms, such as Windows, Mac OS, and the various </a:t>
            </a:r>
            <a:r>
              <a:rPr lang="en-US" sz="2800" dirty="0" smtClean="0">
                <a:latin typeface="72 Condensed" panose="020B0506030000000003" pitchFamily="34" charset="0"/>
                <a:cs typeface="72 Condensed" panose="020B0506030000000003" pitchFamily="34" charset="0"/>
              </a:rPr>
              <a:t>  versions </a:t>
            </a:r>
            <a:r>
              <a:rPr lang="en-US" sz="2800" dirty="0">
                <a:latin typeface="72 Condensed" panose="020B0506030000000003" pitchFamily="34" charset="0"/>
                <a:cs typeface="72 Condensed" panose="020B0506030000000003" pitchFamily="34" charset="0"/>
              </a:rPr>
              <a:t>of UNIX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72 Condensed" panose="020B0506030000000003" pitchFamily="34" charset="0"/>
              <a:cs typeface="72 Condensed" panose="020B05060300000000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72 Condensed" panose="020B0506030000000003" pitchFamily="34" charset="0"/>
              <a:cs typeface="72 Condensed" panose="020B050603000000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5987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Key Features of Java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type="body" sz="half" idx="2"/>
          </p:nvPr>
        </p:nvSpPr>
        <p:spPr bwMode="auto">
          <a:xfrm>
            <a:off x="0" y="3211890"/>
            <a:ext cx="12192000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Distributed Computing Support: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Enables distributed applications to interact over networks using RMI and CORBA.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Dynamic Language: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Supports runtime class loading and efficient memory management for flexibility.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Interpreted and Compiled: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Java bytecode is both compiled and interpreted, allowing cross-platform execution.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Automatic Garbage Collection: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Automatically cleans up unused memory, reducing memory leaks.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Write Once, Run Anywhere (WORA):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Java bytecode runs on any platform with a JVM, making it platform-independent.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Rich API: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Provides a vast library for tasks like data handling, networking, and GUI creation.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 Performance with JIT Compiler: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JIT optimizes code at runtime for faster execution.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Backwards Compatibility: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Older Java code is compatible with newer versions, easing updates.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Enhanced Security: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Built-in security mechanisms protect applications within the JVM.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Scalability: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Java scales from small apps to complex enterprise solutions across industries.</a:t>
            </a:r>
          </a:p>
        </p:txBody>
      </p:sp>
    </p:spTree>
    <p:extLst>
      <p:ext uri="{BB962C8B-B14F-4D97-AF65-F5344CB8AC3E}">
        <p14:creationId xmlns:p14="http://schemas.microsoft.com/office/powerpoint/2010/main" val="4096392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Java Architecture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type="body" sz="half" idx="2"/>
          </p:nvPr>
        </p:nvSpPr>
        <p:spPr bwMode="auto">
          <a:xfrm>
            <a:off x="1154954" y="4181386"/>
            <a:ext cx="8267342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72 Monospace" panose="020B0509030603020204" pitchFamily="49" charset="0"/>
                <a:cs typeface="72 Monospace" panose="020B0509030603020204" pitchFamily="49" charset="0"/>
              </a:rPr>
              <a:t>JVM (Java Virtual Machine)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72 Monospace" panose="020B0509030603020204" pitchFamily="49" charset="0"/>
              <a:cs typeface="72 Monospace" panose="020B0509030603020204" pitchFamily="49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72 Monospace" panose="020B0509030603020204" pitchFamily="49" charset="0"/>
                <a:cs typeface="72 Monospace" panose="020B0509030603020204" pitchFamily="49" charset="0"/>
              </a:rPr>
              <a:t>JRE (Java Runtime Environment)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72 Monospace" panose="020B0509030603020204" pitchFamily="49" charset="0"/>
                <a:cs typeface="72 Monospace" panose="020B0509030603020204" pitchFamily="49" charset="0"/>
              </a:rPr>
              <a:t>JDK (Java Development Kit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527837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Java Virtual Machine (JVM)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>
            <a:noAutofit/>
          </a:bodyPr>
          <a:lstStyle/>
          <a:p>
            <a:r>
              <a:rPr lang="en-US" sz="2400" b="1" dirty="0">
                <a:latin typeface="72" panose="020B0503030000000003" pitchFamily="34" charset="0"/>
                <a:cs typeface="72" panose="020B0503030000000003" pitchFamily="34" charset="0"/>
              </a:rPr>
              <a:t>Purpose:</a:t>
            </a:r>
            <a:r>
              <a:rPr lang="en-US" sz="2400" dirty="0">
                <a:latin typeface="72" panose="020B0503030000000003" pitchFamily="34" charset="0"/>
                <a:cs typeface="72" panose="020B0503030000000003" pitchFamily="34" charset="0"/>
              </a:rPr>
              <a:t> Converts Java bytecode into machine language.</a:t>
            </a:r>
          </a:p>
          <a:p>
            <a:r>
              <a:rPr lang="en-US" sz="2400" b="1" dirty="0">
                <a:latin typeface="72" panose="020B0503030000000003" pitchFamily="34" charset="0"/>
                <a:cs typeface="72" panose="020B0503030000000003" pitchFamily="34" charset="0"/>
              </a:rPr>
              <a:t>Components:</a:t>
            </a:r>
            <a:r>
              <a:rPr lang="en-US" sz="2400" dirty="0">
                <a:latin typeface="72" panose="020B0503030000000003" pitchFamily="34" charset="0"/>
                <a:cs typeface="72" panose="020B0503030000000003" pitchFamily="34" charset="0"/>
              </a:rPr>
              <a:t> Class loader, memory management, garbage collector, and execution engine.</a:t>
            </a:r>
          </a:p>
          <a:p>
            <a:r>
              <a:rPr lang="en-US" sz="2400" b="1" dirty="0">
                <a:latin typeface="72" panose="020B0503030000000003" pitchFamily="34" charset="0"/>
                <a:cs typeface="72" panose="020B0503030000000003" pitchFamily="34" charset="0"/>
              </a:rPr>
              <a:t>Platform Independence:</a:t>
            </a:r>
            <a:r>
              <a:rPr lang="en-US" sz="2400" dirty="0">
                <a:latin typeface="72" panose="020B0503030000000003" pitchFamily="34" charset="0"/>
                <a:cs typeface="72" panose="020B0503030000000003" pitchFamily="34" charset="0"/>
              </a:rPr>
              <a:t> Key to Java’s cross-platform functionality.</a:t>
            </a:r>
          </a:p>
        </p:txBody>
      </p:sp>
    </p:spTree>
    <p:extLst>
      <p:ext uri="{BB962C8B-B14F-4D97-AF65-F5344CB8AC3E}">
        <p14:creationId xmlns:p14="http://schemas.microsoft.com/office/powerpoint/2010/main" val="16182261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Java Runtime Environment (JRE)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latin typeface="72" panose="020B0503030000000003" pitchFamily="34" charset="0"/>
                <a:cs typeface="72" panose="020B0503030000000003" pitchFamily="34" charset="0"/>
              </a:rPr>
              <a:t>Description:</a:t>
            </a:r>
            <a:r>
              <a:rPr lang="en-US" sz="2400" dirty="0">
                <a:latin typeface="72" panose="020B0503030000000003" pitchFamily="34" charset="0"/>
                <a:cs typeface="72" panose="020B0503030000000003" pitchFamily="34" charset="0"/>
              </a:rPr>
              <a:t> Environment where Java applications run.</a:t>
            </a:r>
          </a:p>
          <a:p>
            <a:r>
              <a:rPr lang="en-US" sz="2400" b="1" dirty="0">
                <a:latin typeface="72" panose="020B0503030000000003" pitchFamily="34" charset="0"/>
                <a:cs typeface="72" panose="020B0503030000000003" pitchFamily="34" charset="0"/>
              </a:rPr>
              <a:t>Components:</a:t>
            </a:r>
            <a:r>
              <a:rPr lang="en-US" sz="2400" dirty="0">
                <a:latin typeface="72" panose="020B0503030000000003" pitchFamily="34" charset="0"/>
                <a:cs typeface="72" panose="020B0503030000000003" pitchFamily="34" charset="0"/>
              </a:rPr>
              <a:t> JVM, Java libraries, and other components essential for executing Java applications.</a:t>
            </a:r>
          </a:p>
          <a:p>
            <a:r>
              <a:rPr lang="en-US" sz="2400" b="1" dirty="0">
                <a:latin typeface="72" panose="020B0503030000000003" pitchFamily="34" charset="0"/>
                <a:cs typeface="72" panose="020B0503030000000003" pitchFamily="34" charset="0"/>
              </a:rPr>
              <a:t>Note:</a:t>
            </a:r>
            <a:r>
              <a:rPr lang="en-US" sz="2400" dirty="0">
                <a:latin typeface="72" panose="020B0503030000000003" pitchFamily="34" charset="0"/>
                <a:cs typeface="72" panose="020B0503030000000003" pitchFamily="34" charset="0"/>
              </a:rPr>
              <a:t> JRE alone does not allow you to develop Java applications; it only runs them.</a:t>
            </a:r>
          </a:p>
        </p:txBody>
      </p:sp>
    </p:spTree>
    <p:extLst>
      <p:ext uri="{BB962C8B-B14F-4D97-AF65-F5344CB8AC3E}">
        <p14:creationId xmlns:p14="http://schemas.microsoft.com/office/powerpoint/2010/main" val="13779176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Java Development Kit (JDK)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type="body" sz="half" idx="2"/>
          </p:nvPr>
        </p:nvSpPr>
        <p:spPr bwMode="auto">
          <a:xfrm>
            <a:off x="1154954" y="3996721"/>
            <a:ext cx="8055307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72 Condensed" panose="020B0506030000000003" pitchFamily="34" charset="0"/>
                <a:cs typeface="72 Condensed" panose="020B0506030000000003" pitchFamily="34" charset="0"/>
              </a:rPr>
              <a:t>Description: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72 Condensed" panose="020B0506030000000003" pitchFamily="34" charset="0"/>
                <a:cs typeface="72 Condensed" panose="020B0506030000000003" pitchFamily="34" charset="0"/>
              </a:rPr>
              <a:t> A full-featured software development kit.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72 Condensed" panose="020B0506030000000003" pitchFamily="34" charset="0"/>
                <a:cs typeface="72 Condensed" panose="020B0506030000000003" pitchFamily="34" charset="0"/>
              </a:rPr>
              <a:t>Includes: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72 Condensed" panose="020B0506030000000003" pitchFamily="34" charset="0"/>
                <a:cs typeface="72 Condensed" panose="020B0506030000000003" pitchFamily="34" charset="0"/>
              </a:rPr>
              <a:t> Compiler, debugger, and tools for developing Java applications.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72 Condensed" panose="020B0506030000000003" pitchFamily="34" charset="0"/>
                <a:cs typeface="72 Condensed" panose="020B0506030000000003" pitchFamily="34" charset="0"/>
              </a:rPr>
              <a:t>For Developers: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72 Condensed" panose="020B0506030000000003" pitchFamily="34" charset="0"/>
                <a:cs typeface="72 Condensed" panose="020B0506030000000003" pitchFamily="34" charset="0"/>
              </a:rPr>
              <a:t> Required for compiling Java code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6427244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TM02900722[[fn=Ion Boardroom]]</Template>
  <TotalTime>169</TotalTime>
  <Words>380</Words>
  <Application>Microsoft Office PowerPoint</Application>
  <PresentationFormat>Widescreen</PresentationFormat>
  <Paragraphs>34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72</vt:lpstr>
      <vt:lpstr>72 Black</vt:lpstr>
      <vt:lpstr>72 Condensed</vt:lpstr>
      <vt:lpstr>72 Monospace</vt:lpstr>
      <vt:lpstr>Arial</vt:lpstr>
      <vt:lpstr>Century Gothic</vt:lpstr>
      <vt:lpstr>Wingdings 3</vt:lpstr>
      <vt:lpstr>Ion Boardroom</vt:lpstr>
      <vt:lpstr> Java’s Core Strengths and Design</vt:lpstr>
      <vt:lpstr>Introduction to Java</vt:lpstr>
      <vt:lpstr>Key Features of Java</vt:lpstr>
      <vt:lpstr>Java Architecture</vt:lpstr>
      <vt:lpstr>Java Virtual Machine (JVM)</vt:lpstr>
      <vt:lpstr>Java Runtime Environment (JRE)</vt:lpstr>
      <vt:lpstr>Java Development Kit (JDK)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Java’s Core Strengths and Design</dc:title>
  <dc:creator>K.MUTHU JEYA</dc:creator>
  <cp:lastModifiedBy>K.MUTHU JEYA</cp:lastModifiedBy>
  <cp:revision>4</cp:revision>
  <dcterms:created xsi:type="dcterms:W3CDTF">2024-10-29T04:12:07Z</dcterms:created>
  <dcterms:modified xsi:type="dcterms:W3CDTF">2024-10-29T07:01:50Z</dcterms:modified>
</cp:coreProperties>
</file>