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5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72 Black" panose="020B0A04030603020204" pitchFamily="34" charset="0"/>
                <a:cs typeface="72 Black" panose="020B0A04030603020204" pitchFamily="34" charset="0"/>
              </a:rPr>
              <a:t>STRING FUNCTION</a:t>
            </a:r>
            <a:endParaRPr lang="en-IN" b="1" dirty="0"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muthu</a:t>
            </a:r>
            <a:r>
              <a:rPr lang="en-US" dirty="0" smtClean="0"/>
              <a:t> </a:t>
            </a:r>
            <a:r>
              <a:rPr lang="en-US" dirty="0" err="1" smtClean="0"/>
              <a:t>jeya</a:t>
            </a:r>
            <a:r>
              <a:rPr lang="en-US" dirty="0" smtClean="0"/>
              <a:t>  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8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72 Black" panose="020B0A04030603020204" pitchFamily="34" charset="0"/>
                <a:cs typeface="72 Black" panose="020B0A04030603020204" pitchFamily="34" charset="0"/>
              </a:rPr>
              <a:t>Strings in Java</a:t>
            </a:r>
            <a:endParaRPr lang="en-IN" dirty="0">
              <a:latin typeface="72 Black" panose="020B0A04030603020204" pitchFamily="34" charset="0"/>
              <a:cs typeface="72 Black" panose="020B0A040306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279" y="941458"/>
            <a:ext cx="11095382" cy="557861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String </a:t>
            </a:r>
            <a:r>
              <a:rPr lang="en-US" dirty="0"/>
              <a:t>is a sequence of characters. But in Java, string is an object that represents a sequence </a:t>
            </a:r>
            <a:r>
              <a:rPr lang="en-US" dirty="0" smtClean="0"/>
              <a:t>of characters</a:t>
            </a:r>
            <a:r>
              <a:rPr lang="en-US" dirty="0"/>
              <a:t>. The </a:t>
            </a:r>
            <a:r>
              <a:rPr lang="en-US" dirty="0" err="1"/>
              <a:t>java.lang.String</a:t>
            </a:r>
            <a:r>
              <a:rPr lang="en-US" dirty="0"/>
              <a:t> class is used to create a string object</a:t>
            </a:r>
            <a:r>
              <a:rPr lang="en-US" dirty="0" smtClean="0"/>
              <a:t>.</a:t>
            </a:r>
          </a:p>
          <a:p>
            <a:r>
              <a:rPr lang="en-US" dirty="0"/>
              <a:t>The Java String is immutable which means it cannot be changed. Whenever we change any string, a new instance is created.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mutable strings, you can use </a:t>
            </a:r>
            <a:r>
              <a:rPr lang="en-US" dirty="0" err="1"/>
              <a:t>StringBuffer</a:t>
            </a:r>
            <a:r>
              <a:rPr lang="en-US" dirty="0"/>
              <a:t> and </a:t>
            </a:r>
            <a:r>
              <a:rPr lang="en-US" dirty="0" err="1"/>
              <a:t>StringBuilder</a:t>
            </a:r>
            <a:r>
              <a:rPr lang="en-US" dirty="0"/>
              <a:t> classes.</a:t>
            </a:r>
            <a:endParaRPr lang="en-US" dirty="0" smtClean="0"/>
          </a:p>
          <a:p>
            <a:r>
              <a:rPr lang="en-US" dirty="0" err="1"/>
              <a:t>Forexample:</a:t>
            </a:r>
            <a:r>
              <a:rPr lang="en-US" b="1" dirty="0" err="1"/>
              <a:t>char</a:t>
            </a:r>
            <a:r>
              <a:rPr lang="en-US" dirty="0"/>
              <a:t>[] </a:t>
            </a:r>
            <a:r>
              <a:rPr lang="en-US" dirty="0" err="1"/>
              <a:t>ch</a:t>
            </a:r>
            <a:r>
              <a:rPr lang="en-US" dirty="0"/>
              <a:t>={‘k‘,’a’,’v</a:t>
            </a:r>
            <a:r>
              <a:rPr lang="en-US" dirty="0" smtClean="0"/>
              <a:t>’,’</a:t>
            </a:r>
            <a:r>
              <a:rPr lang="en-US" dirty="0" err="1" smtClean="0"/>
              <a:t>i</a:t>
            </a:r>
            <a:r>
              <a:rPr lang="en-US" dirty="0" smtClean="0"/>
              <a:t>,</a:t>
            </a:r>
            <a:r>
              <a:rPr lang="en-US" dirty="0"/>
              <a:t>’</a:t>
            </a:r>
            <a:r>
              <a:rPr lang="en-US" dirty="0" err="1"/>
              <a:t>y’,’a</a:t>
            </a:r>
            <a:r>
              <a:rPr lang="en-US" dirty="0"/>
              <a:t>’};  </a:t>
            </a:r>
          </a:p>
          <a:p>
            <a:pPr marL="0" indent="0">
              <a:buNone/>
            </a:pPr>
            <a:r>
              <a:rPr lang="en-US" dirty="0" smtClean="0"/>
              <a:t>                            String</a:t>
            </a:r>
            <a:r>
              <a:rPr lang="en-US" dirty="0"/>
              <a:t> s=</a:t>
            </a:r>
            <a:r>
              <a:rPr lang="en-US" b="1" dirty="0"/>
              <a:t>new</a:t>
            </a:r>
            <a:r>
              <a:rPr lang="en-US" dirty="0"/>
              <a:t> String(</a:t>
            </a:r>
            <a:r>
              <a:rPr lang="en-US" dirty="0" err="1"/>
              <a:t>ch</a:t>
            </a:r>
            <a:r>
              <a:rPr lang="en-US" dirty="0"/>
              <a:t>);  </a:t>
            </a:r>
            <a:r>
              <a:rPr lang="en-US" dirty="0" smtClean="0"/>
              <a:t>is </a:t>
            </a:r>
            <a:r>
              <a:rPr lang="en-US" dirty="0"/>
              <a:t>same </a:t>
            </a:r>
            <a:r>
              <a:rPr lang="en-US" dirty="0" smtClean="0"/>
              <a:t>as:  String</a:t>
            </a:r>
            <a:r>
              <a:rPr lang="en-US" dirty="0"/>
              <a:t> s</a:t>
            </a:r>
            <a:r>
              <a:rPr lang="en-US" dirty="0" smtClean="0"/>
              <a:t>=“</a:t>
            </a:r>
            <a:r>
              <a:rPr lang="en-US" dirty="0" err="1" smtClean="0"/>
              <a:t>kaviya</a:t>
            </a:r>
            <a:r>
              <a:rPr lang="en-US" dirty="0" smtClean="0"/>
              <a:t>";</a:t>
            </a:r>
            <a:r>
              <a:rPr lang="en-US" dirty="0"/>
              <a:t>  </a:t>
            </a:r>
            <a:endParaRPr lang="en-US" dirty="0" smtClean="0"/>
          </a:p>
          <a:p>
            <a:r>
              <a:rPr lang="en-US" b="1" dirty="0"/>
              <a:t>Java String</a:t>
            </a:r>
            <a:r>
              <a:rPr lang="en-US" dirty="0"/>
              <a:t> class provides a lot of methods to perform operations on strings such as compare(), </a:t>
            </a:r>
            <a:r>
              <a:rPr lang="en-US" dirty="0" err="1"/>
              <a:t>concat</a:t>
            </a:r>
            <a:r>
              <a:rPr lang="en-US" dirty="0"/>
              <a:t>(), equals(), split(), length(), replace(), </a:t>
            </a:r>
            <a:r>
              <a:rPr lang="en-US" dirty="0" err="1"/>
              <a:t>compareTo</a:t>
            </a:r>
            <a:r>
              <a:rPr lang="en-US" dirty="0"/>
              <a:t>(), intern(), substring() etc.</a:t>
            </a:r>
          </a:p>
          <a:p>
            <a:r>
              <a:rPr lang="en-US" dirty="0"/>
              <a:t>The </a:t>
            </a:r>
            <a:r>
              <a:rPr lang="en-US" dirty="0" err="1"/>
              <a:t>java.lang.String</a:t>
            </a:r>
            <a:r>
              <a:rPr lang="en-US" dirty="0"/>
              <a:t> class implements </a:t>
            </a:r>
            <a:r>
              <a:rPr lang="en-US" i="1" dirty="0"/>
              <a:t>Serializable</a:t>
            </a:r>
            <a:r>
              <a:rPr lang="en-US" dirty="0"/>
              <a:t>, </a:t>
            </a:r>
            <a:r>
              <a:rPr lang="en-US" i="1" dirty="0"/>
              <a:t>Comparable</a:t>
            </a:r>
            <a:r>
              <a:rPr lang="en-US" dirty="0"/>
              <a:t> and </a:t>
            </a:r>
            <a:r>
              <a:rPr lang="en-US" i="1" dirty="0" err="1"/>
              <a:t>CharSequence</a:t>
            </a:r>
            <a:r>
              <a:rPr lang="en-US" dirty="0"/>
              <a:t> </a:t>
            </a:r>
            <a:r>
              <a:rPr lang="en-US" dirty="0" smtClean="0"/>
              <a:t>interfaces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43958"/>
            <a:ext cx="65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57200"/>
            <a:ext cx="4775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Montserrat"/>
              </a:rPr>
              <a:t>Advertisement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B2A29"/>
                </a:solidFill>
                <a:effectLst/>
                <a:latin typeface="Montserrat"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B2A29"/>
                </a:solidFill>
                <a:effectLst/>
                <a:latin typeface="Montserrat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7859"/>
            <a:ext cx="65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" y="609600"/>
            <a:ext cx="4775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ontserrat"/>
              </a:rPr>
              <a:t>Advertisement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B2A29"/>
                </a:solidFill>
                <a:effectLst/>
                <a:latin typeface="Montserrat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B2A29"/>
                </a:solidFill>
                <a:effectLst/>
                <a:latin typeface="Montserrat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04800" y="762000"/>
            <a:ext cx="4775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Montserrat"/>
              </a:rPr>
              <a:t>Advertisement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B2A29"/>
                </a:solidFill>
                <a:effectLst/>
                <a:latin typeface="Montserrat"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B2A29"/>
                </a:solidFill>
                <a:effectLst/>
                <a:latin typeface="Montserrat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05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2065867"/>
          </a:xfrm>
        </p:spPr>
        <p:txBody>
          <a:bodyPr/>
          <a:lstStyle/>
          <a:p>
            <a:r>
              <a:rPr lang="en-IN" dirty="0"/>
              <a:t>create a string </a:t>
            </a:r>
            <a:r>
              <a:rPr lang="en-IN" dirty="0" smtClean="0"/>
              <a:t>object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38471"/>
            <a:ext cx="10131425" cy="53936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two ways to create String </a:t>
            </a:r>
            <a:r>
              <a:rPr lang="en-US" dirty="0" smtClean="0"/>
              <a:t>object: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 </a:t>
            </a:r>
            <a:r>
              <a:rPr lang="en-US" b="1" dirty="0" smtClean="0"/>
              <a:t>                       By </a:t>
            </a:r>
            <a:r>
              <a:rPr lang="en-US" b="1" dirty="0"/>
              <a:t>string </a:t>
            </a:r>
            <a:r>
              <a:rPr lang="en-US" b="1" dirty="0" smtClean="0"/>
              <a:t>literal 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 </a:t>
            </a:r>
            <a:r>
              <a:rPr lang="en-US" b="1" dirty="0" smtClean="0"/>
              <a:t>                       By </a:t>
            </a:r>
            <a:r>
              <a:rPr lang="en-US" b="1" dirty="0"/>
              <a:t>new </a:t>
            </a:r>
            <a:r>
              <a:rPr lang="en-US" b="1" dirty="0" smtClean="0"/>
              <a:t>keyword</a:t>
            </a:r>
          </a:p>
          <a:p>
            <a:r>
              <a:rPr lang="en-US" dirty="0" smtClean="0"/>
              <a:t>Java uses the concept of String literal to make Java more memory efficient 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 smtClean="0"/>
              <a:t>String Literal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Java </a:t>
            </a:r>
            <a:r>
              <a:rPr lang="en-US" dirty="0"/>
              <a:t>String literal is created by using double quotes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        To </a:t>
            </a:r>
            <a:r>
              <a:rPr lang="en-US" dirty="0"/>
              <a:t>make Java more memory efficient (because no new objects are created if it exists already in the string constant pool). 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/>
              <a:t>For </a:t>
            </a:r>
            <a:r>
              <a:rPr lang="en-US" dirty="0" smtClean="0"/>
              <a:t>Example: String  name = “</a:t>
            </a:r>
            <a:r>
              <a:rPr lang="en-US" dirty="0" err="1" smtClean="0"/>
              <a:t>kaviya</a:t>
            </a:r>
            <a:r>
              <a:rPr lang="en-US" dirty="0" smtClean="0"/>
              <a:t>”;</a:t>
            </a:r>
          </a:p>
          <a:p>
            <a:pPr marL="342900" indent="-342900">
              <a:buAutoNum type="arabicParenR" startAt="2"/>
            </a:pPr>
            <a:r>
              <a:rPr lang="en-US" dirty="0" smtClean="0"/>
              <a:t>New keyword</a:t>
            </a:r>
          </a:p>
          <a:p>
            <a:pPr lvl="1" fontAlgn="base"/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/>
              <a:t>String s = new String</a:t>
            </a:r>
            <a:r>
              <a:rPr lang="en-US" dirty="0" smtClean="0"/>
              <a:t>(“</a:t>
            </a:r>
            <a:r>
              <a:rPr lang="en-US" dirty="0" err="1" smtClean="0"/>
              <a:t>kaviya</a:t>
            </a:r>
            <a:r>
              <a:rPr lang="en-US" dirty="0" smtClean="0"/>
              <a:t>”);</a:t>
            </a:r>
            <a:endParaRPr lang="en-US" dirty="0"/>
          </a:p>
          <a:p>
            <a:pPr lvl="1" fontAlgn="base"/>
            <a:r>
              <a:rPr lang="en-US" dirty="0" smtClean="0"/>
              <a:t>          In </a:t>
            </a:r>
            <a:r>
              <a:rPr lang="en-US" dirty="0"/>
              <a:t>such a case, JVM will create a new string object in normal (non-pool) heap memory and the literal </a:t>
            </a:r>
            <a:r>
              <a:rPr lang="en-US" dirty="0" smtClean="0"/>
              <a:t>       “</a:t>
            </a:r>
            <a:r>
              <a:rPr lang="en-US" dirty="0"/>
              <a:t>Welcome” will be placed in the string constant pool. The variable s will refer to the object in the heap (non-pool</a:t>
            </a:r>
            <a:r>
              <a:rPr lang="en-US" dirty="0" smtClean="0"/>
              <a:t>)</a:t>
            </a:r>
          </a:p>
          <a:p>
            <a:pPr lvl="1" fontAlgn="base"/>
            <a:r>
              <a:rPr lang="en-US" dirty="0"/>
              <a:t> </a:t>
            </a:r>
            <a:r>
              <a:rPr lang="en-US" dirty="0" smtClean="0"/>
              <a:t>         For Example: String A=new String(“</a:t>
            </a:r>
            <a:r>
              <a:rPr lang="en-US" dirty="0" err="1" smtClean="0"/>
              <a:t>Kaviya</a:t>
            </a:r>
            <a:r>
              <a:rPr lang="en-US" dirty="0" smtClean="0"/>
              <a:t>”);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97631"/>
            <a:ext cx="65" cy="36673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350031"/>
            <a:ext cx="65" cy="36673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99091"/>
            <a:ext cx="32060" cy="259017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62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8539" y="397565"/>
            <a:ext cx="71341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latin typeface="72 Black" panose="020B0A04030603020204" pitchFamily="34" charset="0"/>
                <a:cs typeface="72 Black" panose="020B0A04030603020204" pitchFamily="34" charset="0"/>
              </a:rPr>
              <a:t>Java String class methods</a:t>
            </a:r>
          </a:p>
        </p:txBody>
      </p:sp>
      <p:sp>
        <p:nvSpPr>
          <p:cNvPr id="5" name="AutoShape 2" descr="Java Strings - Learn the Essential Methods with its Syntax! - TechVidvan"/>
          <p:cNvSpPr>
            <a:spLocks noChangeAspect="1" noChangeArrowheads="1"/>
          </p:cNvSpPr>
          <p:nvPr/>
        </p:nvSpPr>
        <p:spPr bwMode="auto">
          <a:xfrm>
            <a:off x="1298713" y="1139688"/>
            <a:ext cx="9713844" cy="734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336" y="1209365"/>
            <a:ext cx="9333238" cy="539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17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651" y="357808"/>
            <a:ext cx="9478698" cy="618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7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628</TotalTime>
  <Words>334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72 Black</vt:lpstr>
      <vt:lpstr>Arial</vt:lpstr>
      <vt:lpstr>Calibri</vt:lpstr>
      <vt:lpstr>Calibri Light</vt:lpstr>
      <vt:lpstr>Montserrat</vt:lpstr>
      <vt:lpstr>Celestial</vt:lpstr>
      <vt:lpstr>STRING FUNCTION</vt:lpstr>
      <vt:lpstr>Strings in Java</vt:lpstr>
      <vt:lpstr>create a string object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FUNCTION</dc:title>
  <dc:creator>K.MUTHU JEYA</dc:creator>
  <cp:lastModifiedBy>K.MUTHU JEYA</cp:lastModifiedBy>
  <cp:revision>16</cp:revision>
  <dcterms:created xsi:type="dcterms:W3CDTF">2024-10-26T03:58:31Z</dcterms:created>
  <dcterms:modified xsi:type="dcterms:W3CDTF">2024-11-07T08:14:22Z</dcterms:modified>
</cp:coreProperties>
</file>