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9ff2be4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9ff2b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abfda03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abfda0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abfda03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abfda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67bc2ca2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67bc2c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67bc2ca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67bc2c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67bc2ca2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67bc2c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67bc2ca2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67bc2c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8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4462625" y="0"/>
            <a:ext cx="4681500" cy="5848200"/>
          </a:xfrm>
          <a:prstGeom prst="rect">
            <a:avLst/>
          </a:prstGeom>
          <a:solidFill>
            <a:srgbClr val="434343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366425" y="3603800"/>
            <a:ext cx="466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Members: Karl Eirich, Kasha Muzila, Joe Damisch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1342508" y="14965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Insight into Zillow 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Buying Properties in 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Specific Neighborhoods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1204913"/>
            <a:ext cx="44196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025" y="1202166"/>
            <a:ext cx="4419600" cy="273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Cont.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464" y="1400400"/>
            <a:ext cx="4563086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50" y="1400400"/>
            <a:ext cx="40100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Cont.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30" y="1151575"/>
            <a:ext cx="5142950" cy="36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38" y="1017725"/>
            <a:ext cx="7848525" cy="39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526350"/>
            <a:ext cx="842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Create a pipeline that can show a correlation between</a:t>
            </a:r>
            <a:r>
              <a:rPr lang="en" sz="4200"/>
              <a:t> Yelp data and Zillow-owned homes within that neighborhood. 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Overview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13875" y="1017725"/>
            <a:ext cx="1515000" cy="29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verage"/>
                <a:ea typeface="Average"/>
                <a:cs typeface="Average"/>
                <a:sym typeface="Average"/>
              </a:rPr>
              <a:t>Docker &amp;</a:t>
            </a:r>
            <a:endParaRPr b="1"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verage"/>
                <a:ea typeface="Average"/>
                <a:cs typeface="Average"/>
                <a:sym typeface="Average"/>
              </a:rPr>
              <a:t>Docker Compose</a:t>
            </a:r>
            <a:endParaRPr b="1"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</a:t>
            </a:r>
            <a:r>
              <a:rPr lang="en" sz="1000"/>
              <a:t>pen source containerization platform and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Helps create a remote cloud environment for streaming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p16"/>
          <p:cNvSpPr/>
          <p:nvPr/>
        </p:nvSpPr>
        <p:spPr>
          <a:xfrm>
            <a:off x="2267113" y="1017725"/>
            <a:ext cx="1515000" cy="29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Kafka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Open source event streaming platform capable of handling trillions of events a day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Topics:</a:t>
            </a: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000"/>
              <a:t>events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420375" y="1017725"/>
            <a:ext cx="1515000" cy="29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Flask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Lightweight web application framework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API Calls: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summary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zipcode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refresh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6799738" y="1032775"/>
            <a:ext cx="1661400" cy="73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Apache Bench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Generates test data</a:t>
            </a:r>
            <a:endParaRPr sz="1000"/>
          </a:p>
        </p:txBody>
      </p:sp>
      <p:sp>
        <p:nvSpPr>
          <p:cNvPr id="84" name="Google Shape;84;p16"/>
          <p:cNvSpPr/>
          <p:nvPr/>
        </p:nvSpPr>
        <p:spPr>
          <a:xfrm>
            <a:off x="6799750" y="2185950"/>
            <a:ext cx="16614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Spark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Filters our data</a:t>
            </a:r>
            <a:endParaRPr sz="1000"/>
          </a:p>
        </p:txBody>
      </p:sp>
      <p:sp>
        <p:nvSpPr>
          <p:cNvPr id="85" name="Google Shape;85;p16"/>
          <p:cNvSpPr/>
          <p:nvPr/>
        </p:nvSpPr>
        <p:spPr>
          <a:xfrm>
            <a:off x="4420375" y="4189875"/>
            <a:ext cx="16614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Presto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Query data</a:t>
            </a:r>
            <a:endParaRPr sz="1000"/>
          </a:p>
        </p:txBody>
      </p:sp>
      <p:sp>
        <p:nvSpPr>
          <p:cNvPr id="86" name="Google Shape;86;p16"/>
          <p:cNvSpPr/>
          <p:nvPr/>
        </p:nvSpPr>
        <p:spPr>
          <a:xfrm>
            <a:off x="6663275" y="3377225"/>
            <a:ext cx="1934334" cy="855306"/>
          </a:xfrm>
          <a:prstGeom prst="flowChartMultidocumen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Cloudera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HDFS - storage</a:t>
            </a:r>
            <a:endParaRPr sz="10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33239" l="9899" r="6059" t="0"/>
          <a:stretch/>
        </p:blipFill>
        <p:spPr>
          <a:xfrm>
            <a:off x="1009650" y="1136825"/>
            <a:ext cx="552450" cy="3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8265" l="3691" r="67380" t="10704"/>
          <a:stretch/>
        </p:blipFill>
        <p:spPr>
          <a:xfrm>
            <a:off x="3336175" y="1028463"/>
            <a:ext cx="353174" cy="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28124" l="8593" r="7808" t="0"/>
          <a:stretch/>
        </p:blipFill>
        <p:spPr>
          <a:xfrm>
            <a:off x="5396650" y="1100700"/>
            <a:ext cx="520780" cy="4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695450" y="2038350"/>
            <a:ext cx="471600" cy="28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865450" y="2038350"/>
            <a:ext cx="471600" cy="28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069800" y="1268275"/>
            <a:ext cx="595500" cy="262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5400000">
            <a:off x="7448200" y="1834513"/>
            <a:ext cx="364500" cy="28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5400000">
            <a:off x="7448200" y="3025763"/>
            <a:ext cx="364500" cy="28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172200" y="4232525"/>
            <a:ext cx="1599900" cy="6294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and Docker Compose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20483" l="9216" r="2248" t="17067"/>
          <a:stretch/>
        </p:blipFill>
        <p:spPr>
          <a:xfrm>
            <a:off x="482900" y="2381950"/>
            <a:ext cx="4146525" cy="12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6933" r="0" t="6296"/>
          <a:stretch/>
        </p:blipFill>
        <p:spPr>
          <a:xfrm>
            <a:off x="4662550" y="1470275"/>
            <a:ext cx="4146526" cy="35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2629" r="0" t="0"/>
          <a:stretch/>
        </p:blipFill>
        <p:spPr>
          <a:xfrm>
            <a:off x="1020950" y="992750"/>
            <a:ext cx="71021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3467" r="480" t="0"/>
          <a:stretch/>
        </p:blipFill>
        <p:spPr>
          <a:xfrm>
            <a:off x="1356750" y="0"/>
            <a:ext cx="6574576" cy="51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Bench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5329" r="0" t="6068"/>
          <a:stretch/>
        </p:blipFill>
        <p:spPr>
          <a:xfrm>
            <a:off x="1037063" y="1431075"/>
            <a:ext cx="7069875" cy="30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6068" r="0" t="3344"/>
          <a:stretch/>
        </p:blipFill>
        <p:spPr>
          <a:xfrm>
            <a:off x="2643775" y="32063"/>
            <a:ext cx="4145550" cy="507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