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mbfLlisNXu9waht0G0rzid7QmGHrB26aHP3tshdGmhA/edit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fc3274b9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fc3274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c3274b9a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c3274b9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demo and talk about what language you used and how you built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following and how it updates the dashboard graphs: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about us section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one filter option per dropdown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two different filter options applied at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three different filter options applied at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4 different filter options at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 with default and pick two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add a different filter option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touch points on graphs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zooming on graphs, especially on geo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scrolling on graphs, and double click graph to go back to default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c3274b9a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c3274b9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we didn’t get to have time to 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hyperlinks on the cheese products list so users on the dashboard can purchase the cheese products they learned about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 more cheese graphics on the dashboard to make it more aesthetic and fun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Upgrade the cheese products list to a pivot table to gain more insight on how the other graphs tie in with each 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fc3274b9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fc3274b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Karl: Explain background on dataset, where we got the dataset and what’s in it, why we are analyzing it. Most of this info can be found on the proposal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https://docs.google.com/document/d/1mbfLlisNXu9waht0G0rzid7QmGHrB26aHP3tshdGmhA/edit?usp=sharing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c3274b9a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fc3274b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fc3274b9a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fc3274b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fc3274b9a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fc3274b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fc3274b9a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fc3274b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fc3274b9a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fc3274b9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fc3274b9a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fc3274b9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apps-fall22.ischool.berkeley.edu/~keirich/w209/dashapp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orldcheeseawards.com/wca-resul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42175" r="7520" t="0"/>
          <a:stretch/>
        </p:blipFill>
        <p:spPr>
          <a:xfrm>
            <a:off x="4536101" y="0"/>
            <a:ext cx="4607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218950" y="1372050"/>
            <a:ext cx="42201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</a:t>
            </a:r>
            <a:r>
              <a:rPr lang="en"/>
              <a:t> Cheese Awards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- Final Interactive Dashboard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33600" y="2810825"/>
            <a:ext cx="199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Group 4: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Kasha Muzila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Karl Eirich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Cheesiest Dashboard Demo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0" y="1017725"/>
            <a:ext cx="7736499" cy="3033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732050" y="4329300"/>
            <a:ext cx="56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https://apps-fall22.ischool.berkeley.edu/~keirich/w209/dashapp/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Hyperlinking cheese products on appropriate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more cheese graphics for aesthetics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the cheese products list to a pivot table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950" y="1386663"/>
            <a:ext cx="4421475" cy="23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results from the 2021 World Cheese Awards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includes 1,700 entries: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Cheese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County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25" y="989200"/>
            <a:ext cx="4267200" cy="34707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633925" y="4527900"/>
            <a:ext cx="42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https://worldcheeseawards.com/wca-results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1388230" y="1304875"/>
            <a:ext cx="3183628" cy="3416400"/>
            <a:chOff x="431925" y="1304875"/>
            <a:chExt cx="2628925" cy="3416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1478473" y="1304875"/>
            <a:ext cx="302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Suggestions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480774" y="1850300"/>
            <a:ext cx="3001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Better color scheme for geographical map and dashboard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Include About Us section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Include touch point over cheese icon for original data source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Dropdown options should be chronological and selectable options should be towards the top of dropdown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Include pie graph</a:t>
            </a:r>
            <a:endParaRPr sz="13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4684700" y="1304875"/>
            <a:ext cx="3310105" cy="3416400"/>
            <a:chOff x="3320450" y="1304875"/>
            <a:chExt cx="2632500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4733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4733650" y="1850300"/>
            <a:ext cx="3183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 filter option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Dropdown options were not updating correctly,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Geographical map does not have filter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Graphs don’t update properly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50" y="3367025"/>
            <a:ext cx="6798100" cy="15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350" y="1292887"/>
            <a:ext cx="5082104" cy="17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175" y="3153825"/>
            <a:ext cx="1230400" cy="3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11700" y="1976825"/>
            <a:ext cx="10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 sz="2000"/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3929863"/>
            <a:ext cx="91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</a:t>
            </a: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63" y="1312300"/>
            <a:ext cx="5746569" cy="17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32300"/>
            <a:ext cx="8839204" cy="988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990175" y="2163413"/>
            <a:ext cx="10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 sz="2000"/>
          </a:p>
        </p:txBody>
      </p:sp>
      <p:sp>
        <p:nvSpPr>
          <p:cNvPr id="103" name="Google Shape;103;p17"/>
          <p:cNvSpPr txBox="1"/>
          <p:nvPr/>
        </p:nvSpPr>
        <p:spPr>
          <a:xfrm>
            <a:off x="1054075" y="3309088"/>
            <a:ext cx="91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63" y="1197713"/>
            <a:ext cx="3459676" cy="15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850" y="3195087"/>
            <a:ext cx="4700324" cy="14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190475" y="1692500"/>
            <a:ext cx="10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 sz="2000"/>
          </a:p>
        </p:txBody>
      </p:sp>
      <p:sp>
        <p:nvSpPr>
          <p:cNvPr id="112" name="Google Shape;112;p18"/>
          <p:cNvSpPr txBox="1"/>
          <p:nvPr/>
        </p:nvSpPr>
        <p:spPr>
          <a:xfrm>
            <a:off x="1190475" y="3645538"/>
            <a:ext cx="91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88" y="1124900"/>
            <a:ext cx="4705633" cy="1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825" y="2966450"/>
            <a:ext cx="5726367" cy="19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50450" y="1730488"/>
            <a:ext cx="10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 sz="2000"/>
          </a:p>
        </p:txBody>
      </p:sp>
      <p:sp>
        <p:nvSpPr>
          <p:cNvPr id="121" name="Google Shape;121;p19"/>
          <p:cNvSpPr txBox="1"/>
          <p:nvPr/>
        </p:nvSpPr>
        <p:spPr>
          <a:xfrm>
            <a:off x="350450" y="3684863"/>
            <a:ext cx="91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and Bugs from Usability Study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300" y="1170125"/>
            <a:ext cx="4786722" cy="16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025" y="3050787"/>
            <a:ext cx="3268172" cy="20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268" y="3135118"/>
            <a:ext cx="3005125" cy="185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44025" y="1730488"/>
            <a:ext cx="10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 sz="2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66475" y="3801500"/>
            <a:ext cx="91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 sz="2000"/>
          </a:p>
        </p:txBody>
      </p:sp>
      <p:sp>
        <p:nvSpPr>
          <p:cNvPr id="132" name="Google Shape;132;p20"/>
          <p:cNvSpPr/>
          <p:nvPr/>
        </p:nvSpPr>
        <p:spPr>
          <a:xfrm>
            <a:off x="4846275" y="3980400"/>
            <a:ext cx="649200" cy="2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to the Dashboard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975" y="1396275"/>
            <a:ext cx="5081575" cy="2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