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2c8d5e83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2c8d5e83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2c8d5e83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2c8d5e83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06332f3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306332f3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306332f3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306332f3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306332f3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306332f3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5393ac9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5393ac9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F</a:t>
            </a:r>
            <a:r>
              <a:rPr lang="en"/>
              <a:t>ilter Using Python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image filter with interactive GUI and incredible features!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319250" y="3958450"/>
            <a:ext cx="35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122101019 KIRAN M 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aim of the project is to create a photo/image filter using Python.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project involves adjusting brightness, contrast, adding blur, and detecting the edges of an image.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Graphical User Interface (GUI) is also added to select the filter and display the effects on the image.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Expected result: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functional application that allows the user to manipulate images using various filters and to save the filtered images.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13683" r="8483" t="0"/>
          <a:stretch/>
        </p:blipFill>
        <p:spPr>
          <a:xfrm>
            <a:off x="2505150" y="205400"/>
            <a:ext cx="5239401" cy="4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Roboto Slab"/>
              <a:buChar char="●"/>
            </a:pPr>
            <a:r>
              <a:rPr lang="en" sz="1650">
                <a:latin typeface="Roboto Slab"/>
                <a:ea typeface="Roboto Slab"/>
                <a:cs typeface="Roboto Slab"/>
                <a:sym typeface="Roboto Slab"/>
              </a:rPr>
              <a:t>The project uses the OpenCV and Pillow libraries for image processing, Numpy for computation and Tkinter for GUI development.</a:t>
            </a:r>
            <a:endParaRPr sz="1650">
              <a:latin typeface="Roboto Slab"/>
              <a:ea typeface="Roboto Slab"/>
              <a:cs typeface="Roboto Slab"/>
              <a:sym typeface="Roboto Slab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Roboto Slab"/>
              <a:buChar char="●"/>
            </a:pPr>
            <a:r>
              <a:rPr lang="en" sz="1650">
                <a:latin typeface="Roboto Slab"/>
                <a:ea typeface="Roboto Slab"/>
                <a:cs typeface="Roboto Slab"/>
                <a:sym typeface="Roboto Slab"/>
              </a:rPr>
              <a:t>OpenCV is a library of programming functions used for real-time computer vision and image processing.</a:t>
            </a:r>
            <a:endParaRPr sz="1650">
              <a:latin typeface="Roboto Slab"/>
              <a:ea typeface="Roboto Slab"/>
              <a:cs typeface="Roboto Slab"/>
              <a:sym typeface="Roboto Slab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Roboto Slab"/>
              <a:buChar char="●"/>
            </a:pPr>
            <a:r>
              <a:rPr lang="en" sz="1650">
                <a:latin typeface="Roboto Slab"/>
                <a:ea typeface="Roboto Slab"/>
                <a:cs typeface="Roboto Slab"/>
                <a:sym typeface="Roboto Slab"/>
              </a:rPr>
              <a:t>Pillow is a free and open-source additional library that adds support for opening, manipulating, and saving many different image file formats.</a:t>
            </a:r>
            <a:endParaRPr sz="1650">
              <a:latin typeface="Roboto Slab"/>
              <a:ea typeface="Roboto Slab"/>
              <a:cs typeface="Roboto Slab"/>
              <a:sym typeface="Roboto Slab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Roboto Slab"/>
              <a:buChar char="●"/>
            </a:pPr>
            <a:r>
              <a:rPr lang="en" sz="1650">
                <a:latin typeface="Roboto Slab"/>
                <a:ea typeface="Roboto Slab"/>
                <a:cs typeface="Roboto Slab"/>
                <a:sym typeface="Roboto Slab"/>
              </a:rPr>
              <a:t>Numpy is used to perform a wide variety of mathematical operations on arrays.</a:t>
            </a:r>
            <a:endParaRPr sz="1650">
              <a:latin typeface="Roboto Slab"/>
              <a:ea typeface="Roboto Slab"/>
              <a:cs typeface="Roboto Slab"/>
              <a:sym typeface="Roboto Slab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Roboto Slab"/>
              <a:buChar char="●"/>
            </a:pPr>
            <a:r>
              <a:rPr lang="en" sz="1650">
                <a:latin typeface="Roboto Slab"/>
                <a:ea typeface="Roboto Slab"/>
                <a:cs typeface="Roboto Slab"/>
                <a:sym typeface="Roboto Slab"/>
              </a:rPr>
              <a:t>Tkinter is a standard GUI library for Python.</a:t>
            </a:r>
            <a:r>
              <a:rPr lang="en" sz="165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650">
                <a:latin typeface="Roboto Slab"/>
                <a:ea typeface="Roboto Slab"/>
                <a:cs typeface="Roboto Slab"/>
                <a:sym typeface="Roboto Slab"/>
              </a:rPr>
              <a:t>Tkinter provides a powerful object-oriented interface to the Tk GUI toolkit.</a:t>
            </a:r>
            <a:endParaRPr sz="165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CV: For image processing methods like Gaussian Blur,Canny,etc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Pillow: For opening image and manipulating the format of the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Numpy: </a:t>
            </a:r>
            <a:r>
              <a:rPr lang="en"/>
              <a:t>Computation</a:t>
            </a:r>
            <a:r>
              <a:rPr lang="en"/>
              <a:t> of array in Brightness mode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Tkniter: For GUI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6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5"/>
              <a:buFont typeface="Roboto Slab"/>
              <a:buChar char="●"/>
            </a:pPr>
            <a:r>
              <a:rPr lang="en" sz="1654">
                <a:latin typeface="Roboto Slab"/>
                <a:ea typeface="Roboto Slab"/>
                <a:cs typeface="Roboto Slab"/>
                <a:sym typeface="Roboto Slab"/>
              </a:rPr>
              <a:t>TclError: no display name and no $DISPLAY environment variable	</a:t>
            </a:r>
            <a:endParaRPr sz="1654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54">
                <a:latin typeface="Roboto Slab"/>
                <a:ea typeface="Roboto Slab"/>
                <a:cs typeface="Roboto Slab"/>
                <a:sym typeface="Roboto Slab"/>
              </a:rPr>
              <a:t>Reason: There is an environment variable missing inside the script. If the variable is not missing, it does not have an assigned value attached to it.</a:t>
            </a:r>
            <a:endParaRPr sz="1654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54">
                <a:latin typeface="Roboto Slab"/>
                <a:ea typeface="Roboto Slab"/>
                <a:cs typeface="Roboto Slab"/>
                <a:sym typeface="Roboto Slab"/>
              </a:rPr>
              <a:t>Solution: Add a display variable(automatically added in VS code)</a:t>
            </a:r>
            <a:endParaRPr sz="1654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54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54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54">
              <a:latin typeface="Roboto Slab"/>
              <a:ea typeface="Roboto Slab"/>
              <a:cs typeface="Roboto Slab"/>
              <a:sym typeface="Roboto Slab"/>
            </a:endParaRPr>
          </a:p>
          <a:p>
            <a:pPr indent="-33369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55"/>
              <a:buFont typeface="Roboto Slab"/>
              <a:buChar char="●"/>
            </a:pPr>
            <a:r>
              <a:rPr lang="en" sz="1654">
                <a:latin typeface="Roboto Slab"/>
                <a:ea typeface="Roboto Slab"/>
                <a:cs typeface="Roboto Slab"/>
                <a:sym typeface="Roboto Slab"/>
              </a:rPr>
              <a:t>Difficulty in opening the Image</a:t>
            </a:r>
            <a:endParaRPr sz="1654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55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300" y="3033975"/>
            <a:ext cx="3405975" cy="9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