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5" r:id="rId6"/>
    <p:sldId id="263" r:id="rId7"/>
    <p:sldId id="260" r:id="rId8"/>
    <p:sldId id="262" r:id="rId9"/>
    <p:sldId id="264" r:id="rId10"/>
    <p:sldId id="261"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9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9C66A-E92D-4856-9B9F-8C246AF6FC13}" type="datetimeFigureOut">
              <a:rPr lang="en-US" smtClean="0"/>
              <a:t>4/19/2019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920CC-6380-4EA8-9746-17E35BB67254}" type="slidenum">
              <a:rPr lang="en-US" smtClean="0"/>
              <a:t>‹#›</a:t>
            </a:fld>
            <a:endParaRPr lang="en-US"/>
          </a:p>
        </p:txBody>
      </p:sp>
    </p:spTree>
    <p:extLst>
      <p:ext uri="{BB962C8B-B14F-4D97-AF65-F5344CB8AC3E}">
        <p14:creationId xmlns:p14="http://schemas.microsoft.com/office/powerpoint/2010/main" val="68985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Public Cloud</a:t>
            </a:r>
          </a:p>
          <a:p>
            <a:r>
              <a:rPr lang="en-US" dirty="0" smtClean="0"/>
              <a:t>In a public cloud deployment mode, the services which are deployed are open for public use and generally public cloud services are free. Technically there maybe no difference between a public cloud and a private cloud, but the security parameters are very different, since the public cloud is accessible by anyone there is a more risk factor involved with the same.</a:t>
            </a:r>
          </a:p>
          <a:p>
            <a:endParaRPr lang="en-US" dirty="0" smtClean="0"/>
          </a:p>
          <a:p>
            <a:r>
              <a:rPr lang="en-US" dirty="0" smtClean="0"/>
              <a:t>Private Cloud</a:t>
            </a:r>
          </a:p>
          <a:p>
            <a:r>
              <a:rPr lang="en-US" dirty="0" smtClean="0"/>
              <a:t>A private cloud is operated solely for a single organization, it can be done by the same organization or a third-party organization. But usually the costs are high when you are using your own cloud since the hardware would be updated periodically, security also has to be kept in check since new threats come up every day.</a:t>
            </a:r>
            <a:endParaRPr lang="en-US" dirty="0"/>
          </a:p>
        </p:txBody>
      </p:sp>
      <p:sp>
        <p:nvSpPr>
          <p:cNvPr id="4" name="Slide Number Placeholder 3"/>
          <p:cNvSpPr>
            <a:spLocks noGrp="1"/>
          </p:cNvSpPr>
          <p:nvPr>
            <p:ph type="sldNum" sz="quarter" idx="10"/>
          </p:nvPr>
        </p:nvSpPr>
        <p:spPr/>
        <p:txBody>
          <a:bodyPr/>
          <a:lstStyle/>
          <a:p>
            <a:fld id="{99B920CC-6380-4EA8-9746-17E35BB67254}" type="slidenum">
              <a:rPr lang="en-US" smtClean="0"/>
              <a:t>10</a:t>
            </a:fld>
            <a:endParaRPr lang="en-US"/>
          </a:p>
        </p:txBody>
      </p:sp>
    </p:spTree>
    <p:extLst>
      <p:ext uri="{BB962C8B-B14F-4D97-AF65-F5344CB8AC3E}">
        <p14:creationId xmlns:p14="http://schemas.microsoft.com/office/powerpoint/2010/main" val="15497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E9724A-D7BF-4B0B-A142-B6B6D9216F3C}"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9683B-756C-4C10-94DB-96A4238C7645}" type="slidenum">
              <a:rPr lang="en-US" smtClean="0"/>
              <a:t>‹#›</a:t>
            </a:fld>
            <a:endParaRPr lang="en-US"/>
          </a:p>
        </p:txBody>
      </p:sp>
    </p:spTree>
    <p:extLst>
      <p:ext uri="{BB962C8B-B14F-4D97-AF65-F5344CB8AC3E}">
        <p14:creationId xmlns:p14="http://schemas.microsoft.com/office/powerpoint/2010/main" val="4200217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E9724A-D7BF-4B0B-A142-B6B6D9216F3C}"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9683B-756C-4C10-94DB-96A4238C7645}" type="slidenum">
              <a:rPr lang="en-US" smtClean="0"/>
              <a:t>‹#›</a:t>
            </a:fld>
            <a:endParaRPr lang="en-US"/>
          </a:p>
        </p:txBody>
      </p:sp>
    </p:spTree>
    <p:extLst>
      <p:ext uri="{BB962C8B-B14F-4D97-AF65-F5344CB8AC3E}">
        <p14:creationId xmlns:p14="http://schemas.microsoft.com/office/powerpoint/2010/main" val="112313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E9724A-D7BF-4B0B-A142-B6B6D9216F3C}"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9683B-756C-4C10-94DB-96A4238C7645}" type="slidenum">
              <a:rPr lang="en-US" smtClean="0"/>
              <a:t>‹#›</a:t>
            </a:fld>
            <a:endParaRPr lang="en-US"/>
          </a:p>
        </p:txBody>
      </p:sp>
    </p:spTree>
    <p:extLst>
      <p:ext uri="{BB962C8B-B14F-4D97-AF65-F5344CB8AC3E}">
        <p14:creationId xmlns:p14="http://schemas.microsoft.com/office/powerpoint/2010/main" val="243879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E9724A-D7BF-4B0B-A142-B6B6D9216F3C}"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9683B-756C-4C10-94DB-96A4238C7645}" type="slidenum">
              <a:rPr lang="en-US" smtClean="0"/>
              <a:t>‹#›</a:t>
            </a:fld>
            <a:endParaRPr lang="en-US"/>
          </a:p>
        </p:txBody>
      </p:sp>
    </p:spTree>
    <p:extLst>
      <p:ext uri="{BB962C8B-B14F-4D97-AF65-F5344CB8AC3E}">
        <p14:creationId xmlns:p14="http://schemas.microsoft.com/office/powerpoint/2010/main" val="12984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E9724A-D7BF-4B0B-A142-B6B6D9216F3C}"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9683B-756C-4C10-94DB-96A4238C7645}" type="slidenum">
              <a:rPr lang="en-US" smtClean="0"/>
              <a:t>‹#›</a:t>
            </a:fld>
            <a:endParaRPr lang="en-US"/>
          </a:p>
        </p:txBody>
      </p:sp>
    </p:spTree>
    <p:extLst>
      <p:ext uri="{BB962C8B-B14F-4D97-AF65-F5344CB8AC3E}">
        <p14:creationId xmlns:p14="http://schemas.microsoft.com/office/powerpoint/2010/main" val="1174138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E9724A-D7BF-4B0B-A142-B6B6D9216F3C}"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9683B-756C-4C10-94DB-96A4238C7645}" type="slidenum">
              <a:rPr lang="en-US" smtClean="0"/>
              <a:t>‹#›</a:t>
            </a:fld>
            <a:endParaRPr lang="en-US"/>
          </a:p>
        </p:txBody>
      </p:sp>
    </p:spTree>
    <p:extLst>
      <p:ext uri="{BB962C8B-B14F-4D97-AF65-F5344CB8AC3E}">
        <p14:creationId xmlns:p14="http://schemas.microsoft.com/office/powerpoint/2010/main" val="14155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E9724A-D7BF-4B0B-A142-B6B6D9216F3C}" type="datetimeFigureOut">
              <a:rPr lang="en-US" smtClean="0"/>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9683B-756C-4C10-94DB-96A4238C7645}" type="slidenum">
              <a:rPr lang="en-US" smtClean="0"/>
              <a:t>‹#›</a:t>
            </a:fld>
            <a:endParaRPr lang="en-US"/>
          </a:p>
        </p:txBody>
      </p:sp>
    </p:spTree>
    <p:extLst>
      <p:ext uri="{BB962C8B-B14F-4D97-AF65-F5344CB8AC3E}">
        <p14:creationId xmlns:p14="http://schemas.microsoft.com/office/powerpoint/2010/main" val="266709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E9724A-D7BF-4B0B-A142-B6B6D9216F3C}" type="datetimeFigureOut">
              <a:rPr lang="en-US" smtClean="0"/>
              <a:t>4/19/2019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9683B-756C-4C10-94DB-96A4238C7645}" type="slidenum">
              <a:rPr lang="en-US" smtClean="0"/>
              <a:t>‹#›</a:t>
            </a:fld>
            <a:endParaRPr lang="en-US"/>
          </a:p>
        </p:txBody>
      </p:sp>
    </p:spTree>
    <p:extLst>
      <p:ext uri="{BB962C8B-B14F-4D97-AF65-F5344CB8AC3E}">
        <p14:creationId xmlns:p14="http://schemas.microsoft.com/office/powerpoint/2010/main" val="148620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9724A-D7BF-4B0B-A142-B6B6D9216F3C}" type="datetimeFigureOut">
              <a:rPr lang="en-US" smtClean="0"/>
              <a:t>4/19/2019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9683B-756C-4C10-94DB-96A4238C7645}" type="slidenum">
              <a:rPr lang="en-US" smtClean="0"/>
              <a:t>‹#›</a:t>
            </a:fld>
            <a:endParaRPr lang="en-US"/>
          </a:p>
        </p:txBody>
      </p:sp>
    </p:spTree>
    <p:extLst>
      <p:ext uri="{BB962C8B-B14F-4D97-AF65-F5344CB8AC3E}">
        <p14:creationId xmlns:p14="http://schemas.microsoft.com/office/powerpoint/2010/main" val="276856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E9724A-D7BF-4B0B-A142-B6B6D9216F3C}"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9683B-756C-4C10-94DB-96A4238C7645}" type="slidenum">
              <a:rPr lang="en-US" smtClean="0"/>
              <a:t>‹#›</a:t>
            </a:fld>
            <a:endParaRPr lang="en-US"/>
          </a:p>
        </p:txBody>
      </p:sp>
    </p:spTree>
    <p:extLst>
      <p:ext uri="{BB962C8B-B14F-4D97-AF65-F5344CB8AC3E}">
        <p14:creationId xmlns:p14="http://schemas.microsoft.com/office/powerpoint/2010/main" val="80482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E9724A-D7BF-4B0B-A142-B6B6D9216F3C}"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9683B-756C-4C10-94DB-96A4238C7645}" type="slidenum">
              <a:rPr lang="en-US" smtClean="0"/>
              <a:t>‹#›</a:t>
            </a:fld>
            <a:endParaRPr lang="en-US"/>
          </a:p>
        </p:txBody>
      </p:sp>
    </p:spTree>
    <p:extLst>
      <p:ext uri="{BB962C8B-B14F-4D97-AF65-F5344CB8AC3E}">
        <p14:creationId xmlns:p14="http://schemas.microsoft.com/office/powerpoint/2010/main" val="58881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9724A-D7BF-4B0B-A142-B6B6D9216F3C}" type="datetimeFigureOut">
              <a:rPr lang="en-US" smtClean="0"/>
              <a:t>4/19/2019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9683B-756C-4C10-94DB-96A4238C7645}" type="slidenum">
              <a:rPr lang="en-US" smtClean="0"/>
              <a:t>‹#›</a:t>
            </a:fld>
            <a:endParaRPr lang="en-US"/>
          </a:p>
        </p:txBody>
      </p:sp>
    </p:spTree>
    <p:extLst>
      <p:ext uri="{BB962C8B-B14F-4D97-AF65-F5344CB8AC3E}">
        <p14:creationId xmlns:p14="http://schemas.microsoft.com/office/powerpoint/2010/main" val="200807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7958" y="4064000"/>
            <a:ext cx="9144000" cy="2387600"/>
          </a:xfrm>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985021" y="0"/>
            <a:ext cx="10221958" cy="6820013"/>
          </a:xfrm>
          <a:prstGeom prst="rect">
            <a:avLst/>
          </a:prstGeom>
        </p:spPr>
      </p:pic>
      <p:sp>
        <p:nvSpPr>
          <p:cNvPr id="5" name="Rectangle 4"/>
          <p:cNvSpPr/>
          <p:nvPr/>
        </p:nvSpPr>
        <p:spPr>
          <a:xfrm>
            <a:off x="2550319" y="600690"/>
            <a:ext cx="7390515" cy="1200329"/>
          </a:xfrm>
          <a:prstGeom prst="rect">
            <a:avLst/>
          </a:prstGeom>
        </p:spPr>
        <p:txBody>
          <a:bodyPr wrap="square">
            <a:spAutoFit/>
          </a:bodyPr>
          <a:lstStyle/>
          <a:p>
            <a:r>
              <a:rPr lang="en-US" sz="7200" dirty="0" smtClean="0">
                <a:solidFill>
                  <a:srgbClr val="00B050"/>
                </a:solidFill>
              </a:rPr>
              <a:t>Cloud Computing </a:t>
            </a:r>
            <a:endParaRPr lang="en-US" sz="7200" dirty="0">
              <a:solidFill>
                <a:srgbClr val="00B050"/>
              </a:solidFill>
            </a:endParaRPr>
          </a:p>
        </p:txBody>
      </p:sp>
    </p:spTree>
    <p:extLst>
      <p:ext uri="{BB962C8B-B14F-4D97-AF65-F5344CB8AC3E}">
        <p14:creationId xmlns:p14="http://schemas.microsoft.com/office/powerpoint/2010/main" val="833193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2523901" y="263236"/>
            <a:ext cx="8829899" cy="5886599"/>
          </a:xfrm>
          <a:prstGeom prst="rect">
            <a:avLst/>
          </a:prstGeom>
        </p:spPr>
      </p:pic>
      <p:sp>
        <p:nvSpPr>
          <p:cNvPr id="2" name="Title 1"/>
          <p:cNvSpPr>
            <a:spLocks noGrp="1"/>
          </p:cNvSpPr>
          <p:nvPr>
            <p:ph type="title"/>
          </p:nvPr>
        </p:nvSpPr>
        <p:spPr/>
        <p:txBody>
          <a:bodyPr/>
          <a:lstStyle/>
          <a:p>
            <a:r>
              <a:rPr lang="en-US" dirty="0" smtClean="0"/>
              <a:t>Types of Cloud </a:t>
            </a:r>
            <a:endParaRPr lang="en-US" dirty="0"/>
          </a:p>
        </p:txBody>
      </p:sp>
    </p:spTree>
    <p:extLst>
      <p:ext uri="{BB962C8B-B14F-4D97-AF65-F5344CB8AC3E}">
        <p14:creationId xmlns:p14="http://schemas.microsoft.com/office/powerpoint/2010/main" val="3335068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67" y="115309"/>
            <a:ext cx="10515600" cy="1325563"/>
          </a:xfrm>
        </p:spPr>
        <p:txBody>
          <a:bodyPr/>
          <a:lstStyle/>
          <a:p>
            <a:r>
              <a:rPr lang="en-US" dirty="0" smtClean="0"/>
              <a:t>Consumer and Business cloud</a:t>
            </a:r>
            <a:endParaRPr lang="en-US" dirty="0"/>
          </a:p>
        </p:txBody>
      </p:sp>
      <p:pic>
        <p:nvPicPr>
          <p:cNvPr id="4" name="Content Placeholder 3"/>
          <p:cNvPicPr>
            <a:picLocks noGrp="1" noChangeAspect="1"/>
          </p:cNvPicPr>
          <p:nvPr>
            <p:ph idx="1"/>
          </p:nvPr>
        </p:nvPicPr>
        <p:blipFill>
          <a:blip r:embed="rId2">
            <a:lum contrast="20000"/>
          </a:blip>
          <a:stretch>
            <a:fillRect/>
          </a:stretch>
        </p:blipFill>
        <p:spPr>
          <a:xfrm>
            <a:off x="1771652" y="1440872"/>
            <a:ext cx="8302391" cy="5172907"/>
          </a:xfrm>
          <a:prstGeom prst="rect">
            <a:avLst/>
          </a:prstGeom>
          <a:effectLst>
            <a:glow>
              <a:schemeClr val="accent1">
                <a:alpha val="5000"/>
              </a:schemeClr>
            </a:glow>
            <a:reflection stA="5000" endPos="65000" dist="50800" dir="5400000" sy="-100000" algn="bl" rotWithShape="0"/>
            <a:softEdge rad="0"/>
          </a:effectLst>
        </p:spPr>
      </p:pic>
    </p:spTree>
    <p:extLst>
      <p:ext uri="{BB962C8B-B14F-4D97-AF65-F5344CB8AC3E}">
        <p14:creationId xmlns:p14="http://schemas.microsoft.com/office/powerpoint/2010/main" val="1092825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advantages of cloud compu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2244" y="115309"/>
            <a:ext cx="7453430" cy="6347063"/>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852267" y="115309"/>
            <a:ext cx="10515600" cy="1325563"/>
          </a:xfrm>
        </p:spPr>
        <p:txBody>
          <a:bodyPr/>
          <a:lstStyle/>
          <a:p>
            <a:r>
              <a:rPr lang="en-US" dirty="0" smtClean="0"/>
              <a:t>Benefits </a:t>
            </a:r>
            <a:endParaRPr lang="en-US" dirty="0"/>
          </a:p>
        </p:txBody>
      </p:sp>
    </p:spTree>
    <p:extLst>
      <p:ext uri="{BB962C8B-B14F-4D97-AF65-F5344CB8AC3E}">
        <p14:creationId xmlns:p14="http://schemas.microsoft.com/office/powerpoint/2010/main" val="39201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Computing?</a:t>
            </a:r>
            <a:br>
              <a:rPr lang="en-US" dirty="0" smtClean="0"/>
            </a:br>
            <a:endParaRPr lang="en-US" dirty="0"/>
          </a:p>
        </p:txBody>
      </p:sp>
      <p:sp>
        <p:nvSpPr>
          <p:cNvPr id="3" name="Content Placeholder 2"/>
          <p:cNvSpPr>
            <a:spLocks noGrp="1"/>
          </p:cNvSpPr>
          <p:nvPr>
            <p:ph idx="1"/>
          </p:nvPr>
        </p:nvSpPr>
        <p:spPr>
          <a:xfrm>
            <a:off x="838200" y="1825625"/>
            <a:ext cx="4465320" cy="4351338"/>
          </a:xfrm>
        </p:spPr>
        <p:txBody>
          <a:bodyPr/>
          <a:lstStyle/>
          <a:p>
            <a:pPr algn="just"/>
            <a:r>
              <a:rPr lang="en-US" dirty="0" smtClean="0">
                <a:latin typeface="Times New Roman" panose="02020603050405020304" pitchFamily="18" charset="0"/>
                <a:cs typeface="Times New Roman" panose="02020603050405020304" pitchFamily="18" charset="0"/>
              </a:rPr>
              <a:t>Cloud Computing often referred to as “the cloud”, in simple terms means storing or accessing your data and programs over the internet rather than your own hard drive.</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789023" y="1409891"/>
            <a:ext cx="5958840" cy="4767072"/>
          </a:xfrm>
          <a:prstGeom prst="rect">
            <a:avLst/>
          </a:prstGeom>
        </p:spPr>
      </p:pic>
    </p:spTree>
    <p:extLst>
      <p:ext uri="{BB962C8B-B14F-4D97-AF65-F5344CB8AC3E}">
        <p14:creationId xmlns:p14="http://schemas.microsoft.com/office/powerpoint/2010/main" val="17495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exactly is this cloud?</a:t>
            </a:r>
            <a:endParaRPr lang="en-US" dirty="0"/>
          </a:p>
        </p:txBody>
      </p:sp>
      <p:sp>
        <p:nvSpPr>
          <p:cNvPr id="3" name="Content Placeholder 2"/>
          <p:cNvSpPr>
            <a:spLocks noGrp="1"/>
          </p:cNvSpPr>
          <p:nvPr>
            <p:ph idx="1"/>
          </p:nvPr>
        </p:nvSpPr>
        <p:spPr>
          <a:xfrm>
            <a:off x="838199" y="1825625"/>
            <a:ext cx="10970623" cy="4351338"/>
          </a:xfrm>
        </p:spPr>
        <p:txBody>
          <a:bodyPr/>
          <a:lstStyle/>
          <a:p>
            <a:pPr algn="just"/>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t </a:t>
            </a:r>
            <a:r>
              <a:rPr lang="en-US" dirty="0">
                <a:latin typeface="Times New Roman" panose="02020603050405020304" pitchFamily="18" charset="0"/>
                <a:cs typeface="Times New Roman" panose="02020603050405020304" pitchFamily="18" charset="0"/>
              </a:rPr>
              <a:t>is somewhere at the other end of your internet connection where you store your files and can be accessed from anywhere in the world. This could be a big deal for you, primarily because of three reasons:</a:t>
            </a:r>
          </a:p>
          <a:p>
            <a:pPr lvl="1"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You do not have to maintain or administer any infrastructure for the same.</a:t>
            </a:r>
          </a:p>
          <a:p>
            <a:pPr lvl="1"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It will never run out of capacity, since it is virtually infinite.</a:t>
            </a:r>
          </a:p>
          <a:p>
            <a:pPr lvl="1"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You can access your cloud based applications from anywhere, you just need a device which can connect to the internet</a:t>
            </a:r>
          </a:p>
          <a:p>
            <a:endParaRPr lang="en-US" dirty="0"/>
          </a:p>
        </p:txBody>
      </p:sp>
    </p:spTree>
    <p:extLst>
      <p:ext uri="{BB962C8B-B14F-4D97-AF65-F5344CB8AC3E}">
        <p14:creationId xmlns:p14="http://schemas.microsoft.com/office/powerpoint/2010/main" val="1382679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it all began?</a:t>
            </a:r>
            <a:endParaRPr lang="en-US" dirty="0"/>
          </a:p>
        </p:txBody>
      </p:sp>
      <p:pic>
        <p:nvPicPr>
          <p:cNvPr id="4" name="Content Placeholder 3"/>
          <p:cNvPicPr>
            <a:picLocks noGrp="1" noChangeAspect="1"/>
          </p:cNvPicPr>
          <p:nvPr>
            <p:ph idx="1"/>
          </p:nvPr>
        </p:nvPicPr>
        <p:blipFill>
          <a:blip r:embed="rId2"/>
          <a:stretch>
            <a:fillRect/>
          </a:stretch>
        </p:blipFill>
        <p:spPr>
          <a:xfrm>
            <a:off x="1713682" y="1509417"/>
            <a:ext cx="8462283" cy="4540395"/>
          </a:xfrm>
          <a:prstGeom prst="rect">
            <a:avLst/>
          </a:prstGeom>
        </p:spPr>
      </p:pic>
    </p:spTree>
    <p:extLst>
      <p:ext uri="{BB962C8B-B14F-4D97-AF65-F5344CB8AC3E}">
        <p14:creationId xmlns:p14="http://schemas.microsoft.com/office/powerpoint/2010/main" val="501273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and Deployment </a:t>
            </a:r>
            <a:endParaRPr lang="en-US" dirty="0"/>
          </a:p>
        </p:txBody>
      </p:sp>
      <p:pic>
        <p:nvPicPr>
          <p:cNvPr id="4" name="Content Placeholder 3"/>
          <p:cNvPicPr>
            <a:picLocks noGrp="1" noChangeAspect="1"/>
          </p:cNvPicPr>
          <p:nvPr>
            <p:ph idx="1"/>
          </p:nvPr>
        </p:nvPicPr>
        <p:blipFill>
          <a:blip r:embed="rId2"/>
          <a:stretch>
            <a:fillRect/>
          </a:stretch>
        </p:blipFill>
        <p:spPr>
          <a:xfrm>
            <a:off x="1129146" y="1357083"/>
            <a:ext cx="9409900" cy="4930716"/>
          </a:xfrm>
          <a:prstGeom prst="rect">
            <a:avLst/>
          </a:prstGeom>
        </p:spPr>
      </p:pic>
    </p:spTree>
    <p:extLst>
      <p:ext uri="{BB962C8B-B14F-4D97-AF65-F5344CB8AC3E}">
        <p14:creationId xmlns:p14="http://schemas.microsoft.com/office/powerpoint/2010/main" val="3907725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a:t>
            </a:r>
            <a:endParaRPr lang="en-US" dirty="0"/>
          </a:p>
        </p:txBody>
      </p:sp>
      <p:sp>
        <p:nvSpPr>
          <p:cNvPr id="3" name="Content Placeholder 2"/>
          <p:cNvSpPr>
            <a:spLocks noGrp="1"/>
          </p:cNvSpPr>
          <p:nvPr>
            <p:ph idx="1"/>
          </p:nvPr>
        </p:nvSpPr>
        <p:spPr>
          <a:xfrm>
            <a:off x="838200" y="1825625"/>
            <a:ext cx="3942806" cy="4351338"/>
          </a:xfrm>
        </p:spPr>
        <p:txBody>
          <a:bodyPr/>
          <a:lstStyle/>
          <a:p>
            <a:r>
              <a:rPr lang="en-US" dirty="0" smtClean="0"/>
              <a:t>SAAS</a:t>
            </a:r>
          </a:p>
          <a:p>
            <a:r>
              <a:rPr lang="en-US" dirty="0" smtClean="0"/>
              <a:t>PAAS</a:t>
            </a:r>
          </a:p>
          <a:p>
            <a:r>
              <a:rPr lang="en-US" dirty="0" smtClean="0"/>
              <a:t>IAAS</a:t>
            </a:r>
            <a:endParaRPr lang="en-US" dirty="0"/>
          </a:p>
        </p:txBody>
      </p:sp>
      <p:pic>
        <p:nvPicPr>
          <p:cNvPr id="4" name="Picture 3"/>
          <p:cNvPicPr>
            <a:picLocks noChangeAspect="1"/>
          </p:cNvPicPr>
          <p:nvPr/>
        </p:nvPicPr>
        <p:blipFill>
          <a:blip r:embed="rId2"/>
          <a:stretch>
            <a:fillRect/>
          </a:stretch>
        </p:blipFill>
        <p:spPr>
          <a:xfrm>
            <a:off x="4781006" y="1198608"/>
            <a:ext cx="6931478" cy="4801263"/>
          </a:xfrm>
          <a:prstGeom prst="rect">
            <a:avLst/>
          </a:prstGeom>
        </p:spPr>
      </p:pic>
    </p:spTree>
    <p:extLst>
      <p:ext uri="{BB962C8B-B14F-4D97-AF65-F5344CB8AC3E}">
        <p14:creationId xmlns:p14="http://schemas.microsoft.com/office/powerpoint/2010/main" val="145927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Services Overview</a:t>
            </a:r>
            <a:endParaRPr lang="en-US" dirty="0"/>
          </a:p>
        </p:txBody>
      </p:sp>
      <p:pic>
        <p:nvPicPr>
          <p:cNvPr id="4" name="Content Placeholder 3"/>
          <p:cNvPicPr>
            <a:picLocks noGrp="1" noChangeAspect="1"/>
          </p:cNvPicPr>
          <p:nvPr>
            <p:ph idx="1"/>
          </p:nvPr>
        </p:nvPicPr>
        <p:blipFill>
          <a:blip r:embed="rId2"/>
          <a:stretch>
            <a:fillRect/>
          </a:stretch>
        </p:blipFill>
        <p:spPr>
          <a:xfrm>
            <a:off x="1280160" y="1529798"/>
            <a:ext cx="9389592" cy="4818751"/>
          </a:xfrm>
          <a:prstGeom prst="rect">
            <a:avLst/>
          </a:prstGeom>
        </p:spPr>
      </p:pic>
    </p:spTree>
    <p:extLst>
      <p:ext uri="{BB962C8B-B14F-4D97-AF65-F5344CB8AC3E}">
        <p14:creationId xmlns:p14="http://schemas.microsoft.com/office/powerpoint/2010/main" val="3039167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b/w Services</a:t>
            </a:r>
            <a:endParaRPr lang="en-US" dirty="0"/>
          </a:p>
        </p:txBody>
      </p:sp>
      <p:sp>
        <p:nvSpPr>
          <p:cNvPr id="8" name="Content Placeholder 7"/>
          <p:cNvSpPr>
            <a:spLocks noGrp="1"/>
          </p:cNvSpPr>
          <p:nvPr>
            <p:ph idx="1"/>
          </p:nvPr>
        </p:nvSpPr>
        <p:spPr/>
        <p:txBody>
          <a:bodyPr/>
          <a:lstStyle/>
          <a:p>
            <a:endParaRPr lang="en-US"/>
          </a:p>
        </p:txBody>
      </p:sp>
      <p:pic>
        <p:nvPicPr>
          <p:cNvPr id="102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35" y="1468165"/>
            <a:ext cx="11311684" cy="503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905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20634" y="365125"/>
            <a:ext cx="9712350" cy="6244681"/>
          </a:xfrm>
          <a:prstGeom prst="rect">
            <a:avLst/>
          </a:prstGeom>
        </p:spPr>
      </p:pic>
    </p:spTree>
    <p:extLst>
      <p:ext uri="{BB962C8B-B14F-4D97-AF65-F5344CB8AC3E}">
        <p14:creationId xmlns:p14="http://schemas.microsoft.com/office/powerpoint/2010/main" val="3414798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229</Words>
  <Application>Microsoft Office PowerPoint</Application>
  <PresentationFormat>Widescreen</PresentationFormat>
  <Paragraphs>25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What is Cloud Computing? </vt:lpstr>
      <vt:lpstr>Where exactly is this cloud?</vt:lpstr>
      <vt:lpstr>How it all began?</vt:lpstr>
      <vt:lpstr>Service and Deployment </vt:lpstr>
      <vt:lpstr>Cloud Service </vt:lpstr>
      <vt:lpstr>Cloud Services Overview</vt:lpstr>
      <vt:lpstr>Differences b/w Services</vt:lpstr>
      <vt:lpstr>PowerPoint Presentation</vt:lpstr>
      <vt:lpstr>Types of Cloud </vt:lpstr>
      <vt:lpstr>Consumer and Business cloud</vt:lpstr>
      <vt:lpstr>Benefits </vt:lpstr>
    </vt:vector>
  </TitlesOfParts>
  <Company>ITC Infotech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KM VinayakaSwamy</dc:creator>
  <cp:lastModifiedBy>KM VinayakaSwamy</cp:lastModifiedBy>
  <cp:revision>6</cp:revision>
  <dcterms:created xsi:type="dcterms:W3CDTF">2019-04-19T11:03:32Z</dcterms:created>
  <dcterms:modified xsi:type="dcterms:W3CDTF">2019-04-19T12:14:17Z</dcterms:modified>
</cp:coreProperties>
</file>