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0" d="100"/>
          <a:sy n="40" d="100"/>
        </p:scale>
        <p:origin x="117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3F0F-69C6-4580-91EA-FDE51D278C2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815B-3763-4EEC-84BD-DE3B357D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9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3F0F-69C6-4580-91EA-FDE51D278C2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815B-3763-4EEC-84BD-DE3B357D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9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3F0F-69C6-4580-91EA-FDE51D278C2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815B-3763-4EEC-84BD-DE3B357D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3F0F-69C6-4580-91EA-FDE51D278C2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815B-3763-4EEC-84BD-DE3B357D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7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3F0F-69C6-4580-91EA-FDE51D278C2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815B-3763-4EEC-84BD-DE3B357D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8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3F0F-69C6-4580-91EA-FDE51D278C2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815B-3763-4EEC-84BD-DE3B357D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3F0F-69C6-4580-91EA-FDE51D278C2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815B-3763-4EEC-84BD-DE3B357D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3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3F0F-69C6-4580-91EA-FDE51D278C2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815B-3763-4EEC-84BD-DE3B357D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3F0F-69C6-4580-91EA-FDE51D278C2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815B-3763-4EEC-84BD-DE3B357D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1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3F0F-69C6-4580-91EA-FDE51D278C2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815B-3763-4EEC-84BD-DE3B357D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3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3F0F-69C6-4580-91EA-FDE51D278C2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815B-3763-4EEC-84BD-DE3B357D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9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23F0F-69C6-4580-91EA-FDE51D278C2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815B-3763-4EEC-84BD-DE3B357D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6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346" y="213632"/>
            <a:ext cx="3228975" cy="1466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76" y="1560059"/>
            <a:ext cx="2428875" cy="1647825"/>
          </a:xfrm>
          <a:prstGeom prst="rect">
            <a:avLst/>
          </a:prstGeom>
        </p:spPr>
      </p:pic>
      <p:pic>
        <p:nvPicPr>
          <p:cNvPr id="1028" name="Picture 4" descr="Image result for wifi ro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830" y="4617623"/>
            <a:ext cx="804726" cy="80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4343" y="2626587"/>
            <a:ext cx="1162594" cy="1162594"/>
          </a:xfrm>
          <a:prstGeom prst="rect">
            <a:avLst/>
          </a:prstGeom>
        </p:spPr>
      </p:pic>
      <p:pic>
        <p:nvPicPr>
          <p:cNvPr id="1032" name="Picture 8" descr="Image result for mobile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812" y="442939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1589313" y="3207884"/>
            <a:ext cx="1" cy="12215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28" idx="3"/>
          </p:cNvCxnSpPr>
          <p:nvPr/>
        </p:nvCxnSpPr>
        <p:spPr>
          <a:xfrm>
            <a:off x="2111556" y="5019986"/>
            <a:ext cx="2920318" cy="776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111556" y="717452"/>
            <a:ext cx="3332641" cy="9630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507321" y="1560059"/>
            <a:ext cx="1747022" cy="130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</p:cNvCxnSpPr>
          <p:nvPr/>
        </p:nvCxnSpPr>
        <p:spPr>
          <a:xfrm flipH="1">
            <a:off x="9706708" y="3789181"/>
            <a:ext cx="1128932" cy="64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2880" y="1186154"/>
            <a:ext cx="152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Switch and LED indicator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20636714">
            <a:off x="2803752" y="562708"/>
            <a:ext cx="1810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Alert based on Time Scheduled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709193" y="3643533"/>
            <a:ext cx="52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87443" y="4976089"/>
            <a:ext cx="52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1874" y="4429396"/>
            <a:ext cx="3000187" cy="220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9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ITC Infotech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KM VinayakaSwamy</dc:creator>
  <cp:lastModifiedBy>KM VinayakaSwamy</cp:lastModifiedBy>
  <cp:revision>4</cp:revision>
  <dcterms:created xsi:type="dcterms:W3CDTF">2019-02-22T04:13:15Z</dcterms:created>
  <dcterms:modified xsi:type="dcterms:W3CDTF">2019-03-18T10:53:36Z</dcterms:modified>
</cp:coreProperties>
</file>