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Annotation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>
            <a:extLst>
              <a:ext uri="{FF2B5EF4-FFF2-40B4-BE49-F238E27FC236}">
                <a16:creationId xmlns:a16="http://schemas.microsoft.com/office/drawing/2014/main" id="{71B9C748-F93D-90D9-A0A2-359783A4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72" y="1554586"/>
            <a:ext cx="7596414" cy="1453757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CF3D0FE-C9E3-A7E5-F9C6-EBAAA0D4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2" y="3231590"/>
            <a:ext cx="5809342" cy="2227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7B655-B69F-2ADB-5EBE-AB877FDA60E7}"/>
              </a:ext>
            </a:extLst>
          </p:cNvPr>
          <p:cNvSpPr txBox="1"/>
          <p:nvPr/>
        </p:nvSpPr>
        <p:spPr>
          <a:xfrm>
            <a:off x="6701971" y="3699328"/>
            <a:ext cx="4085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* </a:t>
            </a:r>
            <a:r>
              <a:rPr lang="ko-KR" altLang="en-US" dirty="0" err="1">
                <a:ea typeface="맑은 고딕"/>
                <a:cs typeface="Calibri"/>
              </a:rPr>
              <a:t>Spring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Boot</a:t>
            </a:r>
            <a:r>
              <a:rPr lang="ko-KR" altLang="en-US" dirty="0">
                <a:ea typeface="맑은 고딕"/>
                <a:cs typeface="Calibri"/>
              </a:rPr>
              <a:t> 프로젝트 생성 시 만들어진 </a:t>
            </a:r>
            <a:r>
              <a:rPr lang="ko-KR" altLang="en-US" b="1" dirty="0">
                <a:ea typeface="맑은 고딕"/>
                <a:cs typeface="Calibri"/>
              </a:rPr>
              <a:t>진입 클래스</a:t>
            </a:r>
            <a:r>
              <a:rPr lang="ko-KR" altLang="en-US" dirty="0">
                <a:ea typeface="맑은 고딕"/>
                <a:cs typeface="Calibri"/>
              </a:rPr>
              <a:t>에서 사용된다.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75E7F-DB93-D46B-803B-F9ADC7D3A377}"/>
              </a:ext>
            </a:extLst>
          </p:cNvPr>
          <p:cNvSpPr txBox="1"/>
          <p:nvPr/>
        </p:nvSpPr>
        <p:spPr>
          <a:xfrm>
            <a:off x="3145970" y="3617681"/>
            <a:ext cx="2752269" cy="30582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138A3-8657-BD71-FCBB-F8951711429A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B8D2-4338-D070-C3A1-47E4C64806D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998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>
            <a:extLst>
              <a:ext uri="{FF2B5EF4-FFF2-40B4-BE49-F238E27FC236}">
                <a16:creationId xmlns:a16="http://schemas.microsoft.com/office/drawing/2014/main" id="{455D1085-5C00-BD37-BF27-412DE212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9" y="1712285"/>
            <a:ext cx="5001985" cy="766430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2A16BD7-916F-D3DD-C9D2-F660C4FFC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7" y="3252783"/>
            <a:ext cx="5319486" cy="1522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93AEB-B3C9-1C7D-342D-D076D6A2E21B}"/>
              </a:ext>
            </a:extLst>
          </p:cNvPr>
          <p:cNvSpPr txBox="1"/>
          <p:nvPr/>
        </p:nvSpPr>
        <p:spPr>
          <a:xfrm>
            <a:off x="524329" y="4007755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8686E38-D42F-E0B5-4CEB-05137835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185" y="1466798"/>
            <a:ext cx="6290128" cy="336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933A4-B9EF-3FBA-1A24-ABFF773131E4}"/>
              </a:ext>
            </a:extLst>
          </p:cNvPr>
          <p:cNvSpPr txBox="1"/>
          <p:nvPr/>
        </p:nvSpPr>
        <p:spPr>
          <a:xfrm>
            <a:off x="6175828" y="2701468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7648-7650-5BBF-68C5-2089CE018780}"/>
              </a:ext>
            </a:extLst>
          </p:cNvPr>
          <p:cNvSpPr txBox="1"/>
          <p:nvPr/>
        </p:nvSpPr>
        <p:spPr>
          <a:xfrm>
            <a:off x="6175827" y="3345538"/>
            <a:ext cx="3958767" cy="278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FD57E-2BB0-F796-26AF-8A3E7A6A4F79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4B192-7444-CBFF-E97C-4DDBED831D3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016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31E6C-3575-6F91-B3FD-A6E366C8D89A}"/>
              </a:ext>
            </a:extLst>
          </p:cNvPr>
          <p:cNvSpPr txBox="1"/>
          <p:nvPr/>
        </p:nvSpPr>
        <p:spPr>
          <a:xfrm>
            <a:off x="107040" y="1086754"/>
            <a:ext cx="304356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Controller-Response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 관련</a:t>
            </a:r>
          </a:p>
        </p:txBody>
      </p:sp>
      <p:pic>
        <p:nvPicPr>
          <p:cNvPr id="3" name="그림 1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711CD622-BEFE-CCF9-B8DF-B1B81CA3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86" y="1866073"/>
            <a:ext cx="7678057" cy="3615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A2052-87A6-B990-A310-CB56662DFF5C}"/>
              </a:ext>
            </a:extLst>
          </p:cNvPr>
          <p:cNvSpPr txBox="1"/>
          <p:nvPr/>
        </p:nvSpPr>
        <p:spPr>
          <a:xfrm>
            <a:off x="5522686" y="2429325"/>
            <a:ext cx="2697837" cy="505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F23BF-D782-97EE-AFDB-D7E75346D91A}"/>
              </a:ext>
            </a:extLst>
          </p:cNvPr>
          <p:cNvSpPr txBox="1"/>
          <p:nvPr/>
        </p:nvSpPr>
        <p:spPr>
          <a:xfrm>
            <a:off x="2538185" y="3164110"/>
            <a:ext cx="7532908" cy="58704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E64C1-EC24-AEC0-E803-F3364F34C15B}"/>
              </a:ext>
            </a:extLst>
          </p:cNvPr>
          <p:cNvSpPr txBox="1"/>
          <p:nvPr/>
        </p:nvSpPr>
        <p:spPr>
          <a:xfrm>
            <a:off x="2538184" y="5150753"/>
            <a:ext cx="3296551" cy="32397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6B0A6-92C5-0CB9-84AA-81149A54D975}"/>
              </a:ext>
            </a:extLst>
          </p:cNvPr>
          <p:cNvSpPr/>
          <p:nvPr/>
        </p:nvSpPr>
        <p:spPr>
          <a:xfrm>
            <a:off x="5569685" y="2586991"/>
            <a:ext cx="2515536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FAB74-1599-B0E0-7297-F1A717E04E3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CCE1-152C-D371-05C4-46E8EE51BB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918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DB8346-C529-3729-4CE7-033A8D1E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85" y="2673442"/>
            <a:ext cx="5455557" cy="1229904"/>
          </a:xfrm>
          <a:prstGeom prst="rect">
            <a:avLst/>
          </a:prstGeom>
        </p:spPr>
      </p:pic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224464E-6AF2-832F-4B03-8872AC11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86" y="1002802"/>
            <a:ext cx="7260770" cy="1786250"/>
          </a:xfrm>
          <a:prstGeom prst="rect">
            <a:avLst/>
          </a:prstGeom>
        </p:spPr>
      </p:pic>
      <p:pic>
        <p:nvPicPr>
          <p:cNvPr id="4" name="그림 14">
            <a:extLst>
              <a:ext uri="{FF2B5EF4-FFF2-40B4-BE49-F238E27FC236}">
                <a16:creationId xmlns:a16="http://schemas.microsoft.com/office/drawing/2014/main" id="{293BE7E3-8EAA-359A-DE56-1CB3D898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70" y="4261908"/>
            <a:ext cx="6988628" cy="1717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88834-FF78-55A8-9729-0DDCD4CA942D}"/>
              </a:ext>
            </a:extLst>
          </p:cNvPr>
          <p:cNvSpPr txBox="1"/>
          <p:nvPr/>
        </p:nvSpPr>
        <p:spPr>
          <a:xfrm>
            <a:off x="107041" y="1086754"/>
            <a:ext cx="29391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A49AA-83C4-580C-E602-A897047BCD83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7B38E-C135-27B8-08CD-44CD544F76B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320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176D7-2F74-3334-726B-1CD082253D58}"/>
              </a:ext>
            </a:extLst>
          </p:cNvPr>
          <p:cNvSpPr txBox="1"/>
          <p:nvPr/>
        </p:nvSpPr>
        <p:spPr>
          <a:xfrm>
            <a:off x="107041" y="1086754"/>
            <a:ext cx="29258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3EEB24-FD73-9F76-B53B-12EA25F7605B}"/>
              </a:ext>
            </a:extLst>
          </p:cNvPr>
          <p:cNvGrpSpPr/>
          <p:nvPr/>
        </p:nvGrpSpPr>
        <p:grpSpPr>
          <a:xfrm>
            <a:off x="3521526" y="1425376"/>
            <a:ext cx="5996216" cy="4624104"/>
            <a:chOff x="3521526" y="1425376"/>
            <a:chExt cx="5996216" cy="4624104"/>
          </a:xfrm>
        </p:grpSpPr>
        <p:pic>
          <p:nvPicPr>
            <p:cNvPr id="4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16FA41-2521-5245-5E47-051AE225F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472" y="1425376"/>
              <a:ext cx="5927270" cy="46241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CB241-1085-C4E3-B266-86F3671FA859}"/>
                </a:ext>
              </a:extLst>
            </p:cNvPr>
            <p:cNvSpPr txBox="1"/>
            <p:nvPr/>
          </p:nvSpPr>
          <p:spPr>
            <a:xfrm>
              <a:off x="3590472" y="1875968"/>
              <a:ext cx="4929409" cy="532615"/>
            </a:xfrm>
            <a:prstGeom prst="rect">
              <a:avLst/>
            </a:prstGeom>
            <a:solidFill>
              <a:srgbClr val="F2F2F2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E56599-E444-DB54-EB4D-481673DF40DD}"/>
                </a:ext>
              </a:extLst>
            </p:cNvPr>
            <p:cNvSpPr txBox="1"/>
            <p:nvPr/>
          </p:nvSpPr>
          <p:spPr>
            <a:xfrm>
              <a:off x="3521526" y="2492473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88DF55-6AE0-4633-2249-06FA7E5EB33A}"/>
              </a:ext>
            </a:extLst>
          </p:cNvPr>
          <p:cNvSpPr/>
          <p:nvPr/>
        </p:nvSpPr>
        <p:spPr>
          <a:xfrm>
            <a:off x="4242798" y="1931507"/>
            <a:ext cx="1853202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6BBE9-6E42-A399-684C-3F53245E487A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43687-5BDC-ACBF-345E-3B4246AEB32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048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EB037-BBB0-8595-952A-66E23F70D327}"/>
              </a:ext>
            </a:extLst>
          </p:cNvPr>
          <p:cNvSpPr txBox="1"/>
          <p:nvPr/>
        </p:nvSpPr>
        <p:spPr>
          <a:xfrm>
            <a:off x="107041" y="1086754"/>
            <a:ext cx="29168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CE0FB0AA-FCB3-5D5F-0F02-647961AA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1" y="1579754"/>
            <a:ext cx="5464628" cy="421556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56819D3-C781-B6D0-0F4E-DD8435576F7B}"/>
              </a:ext>
            </a:extLst>
          </p:cNvPr>
          <p:cNvGrpSpPr/>
          <p:nvPr/>
        </p:nvGrpSpPr>
        <p:grpSpPr>
          <a:xfrm>
            <a:off x="1032329" y="1513767"/>
            <a:ext cx="5447258" cy="5082321"/>
            <a:chOff x="1032329" y="1513767"/>
            <a:chExt cx="5447258" cy="5082321"/>
          </a:xfrm>
        </p:grpSpPr>
        <p:pic>
          <p:nvPicPr>
            <p:cNvPr id="5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2523EFA-66E2-93BD-E6F4-5AA13277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29" y="1513767"/>
              <a:ext cx="5392055" cy="50823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40A851-536D-40C5-2507-8E61AA753632}"/>
                </a:ext>
              </a:extLst>
            </p:cNvPr>
            <p:cNvSpPr txBox="1"/>
            <p:nvPr/>
          </p:nvSpPr>
          <p:spPr>
            <a:xfrm>
              <a:off x="1051248" y="2641051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ea typeface="맑은 고딕"/>
                  <a:cs typeface="Calibri"/>
                </a:rPr>
                <a:t>HTTP</a:t>
              </a:r>
              <a:r>
                <a:rPr lang="ko-KR" altLang="en-US" sz="1200" dirty="0">
                  <a:ea typeface="맑은 고딕"/>
                  <a:cs typeface="Calibri"/>
                </a:rPr>
                <a:t> 요청 파라미터를 메소드 파라미터에 넣어준다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</a:p>
            <a:p>
              <a:r>
                <a:rPr lang="ko-KR" altLang="en-US" sz="1200" dirty="0">
                  <a:ea typeface="맑은 고딕"/>
                  <a:cs typeface="Calibri"/>
                </a:rPr>
                <a:t>요청 파라미터의 값은 메소드 파라미터의 타입에 따라 적절히 변환된다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  <a:endParaRPr lang="ko-KR" altLang="en-US" sz="1200" dirty="0">
                <a:ea typeface="맑은 고딕"/>
                <a:cs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773EFE-9EC4-EB3C-4C54-D6EB8E9C8EB8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77D0-FBFB-8CBA-16FC-3EA63A9A2C2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754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6AB24B68-B756-7951-B812-76A57C1D2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0" y="1533722"/>
            <a:ext cx="7024915" cy="2330057"/>
          </a:xfrm>
          <a:prstGeom prst="rect">
            <a:avLst/>
          </a:prstGeom>
        </p:spPr>
      </p:pic>
      <p:pic>
        <p:nvPicPr>
          <p:cNvPr id="3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E0C31D4-0076-15CD-55A2-740B23C6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1" y="4209309"/>
            <a:ext cx="7115628" cy="1460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97F9C-0870-094B-07D1-C0D80E49FEFC}"/>
              </a:ext>
            </a:extLst>
          </p:cNvPr>
          <p:cNvSpPr txBox="1"/>
          <p:nvPr/>
        </p:nvSpPr>
        <p:spPr>
          <a:xfrm>
            <a:off x="134255" y="1649183"/>
            <a:ext cx="27069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Controller-RequestMapping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253A-4FDC-F9C4-62E9-12D4F6671705}"/>
              </a:ext>
            </a:extLst>
          </p:cNvPr>
          <p:cNvSpPr txBox="1"/>
          <p:nvPr/>
        </p:nvSpPr>
        <p:spPr>
          <a:xfrm>
            <a:off x="3300186" y="2148110"/>
            <a:ext cx="5863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BFA92-D12B-3DE2-FA2A-E7B0D9AA0D16}"/>
              </a:ext>
            </a:extLst>
          </p:cNvPr>
          <p:cNvSpPr txBox="1"/>
          <p:nvPr/>
        </p:nvSpPr>
        <p:spPr>
          <a:xfrm>
            <a:off x="4878614" y="3064323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EE3BB-BFEB-640E-5048-85C1E006A3F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40CF7-6D60-F537-9B45-7314BF8BE33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387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94F9F85-DC68-2D3D-C081-1F7D19B1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57" y="2618190"/>
            <a:ext cx="6925128" cy="1703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960C98-810A-E219-A232-CCBB906275E7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ECF69-D173-FB23-9373-529449D3932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191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17F00D3D-C5C4-B98C-C78F-F79AEDE5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14" y="2482371"/>
            <a:ext cx="7251700" cy="1539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58024-D575-BAA0-28F3-63657B0C8D9D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DA80-2AB7-6B23-9072-69E84F66244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906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E566BF3-F9FB-0856-C0FF-EDD17F71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15" y="1882545"/>
            <a:ext cx="7097484" cy="320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84836-D8C9-057F-52A0-EC6509921FF5}"/>
              </a:ext>
            </a:extLst>
          </p:cNvPr>
          <p:cNvSpPr txBox="1"/>
          <p:nvPr/>
        </p:nvSpPr>
        <p:spPr>
          <a:xfrm>
            <a:off x="2429328" y="2374894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BDF3F-4AF2-89D8-E8EF-CA351B50CD22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33368-EA4F-9596-3AD3-6339901B158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32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269E2-F5B3-B2CB-6D86-EB1B90CC8A4C}"/>
              </a:ext>
            </a:extLst>
          </p:cNvPr>
          <p:cNvSpPr txBox="1"/>
          <p:nvPr/>
        </p:nvSpPr>
        <p:spPr>
          <a:xfrm>
            <a:off x="624689" y="1258432"/>
            <a:ext cx="10275683" cy="31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프로그램에서 주석이란</a:t>
            </a:r>
            <a:r>
              <a:rPr lang="en-US" altLang="ko-KR" sz="2800" b="1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개발자의 입장에서 더 직관적이고 코드를 이해하기 쉽게 하며</a:t>
            </a:r>
            <a:r>
              <a:rPr lang="en-US" altLang="ko-KR" dirty="0"/>
              <a:t>, </a:t>
            </a:r>
            <a:r>
              <a:rPr lang="ko-KR" altLang="en-US" dirty="0" err="1"/>
              <a:t>다른사람에게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설명할 수 있도록 정보를 제공하는 역할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err="1"/>
              <a:t>어노테이션은</a:t>
            </a:r>
            <a:r>
              <a:rPr lang="ko-KR" altLang="en-US" dirty="0"/>
              <a:t> 주석과 비슷한 역할을 담당한다고 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주석은 사람에게 정보를 제공하는 것이라면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b="1" u="sng" dirty="0" err="1"/>
              <a:t>어노테이션은</a:t>
            </a:r>
            <a:r>
              <a:rPr lang="ko-KR" altLang="en-US" b="1" u="sng" dirty="0"/>
              <a:t> 특정 코드를 사용하는 프로그램에게 정보를 제공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986640-0D0B-E916-D215-D324747F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7" y="1919469"/>
            <a:ext cx="5555342" cy="2211704"/>
          </a:xfrm>
          <a:prstGeom prst="rect">
            <a:avLst/>
          </a:prstGeom>
        </p:spPr>
      </p:pic>
      <p:pic>
        <p:nvPicPr>
          <p:cNvPr id="3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C3223BB0-9DC0-7D59-70B5-CB1336C4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72" y="1916371"/>
            <a:ext cx="5555341" cy="2127185"/>
          </a:xfrm>
          <a:prstGeom prst="rect">
            <a:avLst/>
          </a:prstGeom>
        </p:spPr>
      </p:pic>
      <p:pic>
        <p:nvPicPr>
          <p:cNvPr id="4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105FF12-6224-323C-A6B9-CEC64E7E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0" y="4423276"/>
            <a:ext cx="5555343" cy="1739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06232-06FA-C49A-7DC2-A25B5A20AC37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253D9-DA1A-B9FF-99FE-563CF768D0F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162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7159B2-7E03-1133-7996-DAAA41A9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9" y="1408093"/>
            <a:ext cx="8440328" cy="208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AA090-5AD6-5D52-6B87-2B25B2A7E8C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151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67717-38A2-759E-1E94-4CCA90C93BD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E601F-D919-2E51-5F2A-9AA4DDE7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41" y="1187067"/>
            <a:ext cx="6625771" cy="2372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858E5-8299-62B3-603A-C839F280E284}"/>
              </a:ext>
            </a:extLst>
          </p:cNvPr>
          <p:cNvSpPr txBox="1"/>
          <p:nvPr/>
        </p:nvSpPr>
        <p:spPr>
          <a:xfrm>
            <a:off x="2480650" y="3748135"/>
            <a:ext cx="79489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역할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컴파일러에게 문법 에러를 체크하도록 정보를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2) </a:t>
            </a:r>
            <a:r>
              <a:rPr lang="ko-KR" altLang="en-US" dirty="0"/>
              <a:t>프로그램을 빌드할 때 코드를 자동으로 생성할 수 있도록 정보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3) </a:t>
            </a:r>
            <a:r>
              <a:rPr lang="ko-KR" altLang="en-US" dirty="0"/>
              <a:t>런타임에 특정 기능을 실행하도록 정보 제공</a:t>
            </a:r>
          </a:p>
        </p:txBody>
      </p:sp>
    </p:spTree>
    <p:extLst>
      <p:ext uri="{BB962C8B-B14F-4D97-AF65-F5344CB8AC3E}">
        <p14:creationId xmlns:p14="http://schemas.microsoft.com/office/powerpoint/2010/main" val="182985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80507-6C85-6AB7-C35B-8EC078F406A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51442-1779-207F-DC44-B31F49934B1D}"/>
              </a:ext>
            </a:extLst>
          </p:cNvPr>
          <p:cNvSpPr txBox="1"/>
          <p:nvPr/>
        </p:nvSpPr>
        <p:spPr>
          <a:xfrm>
            <a:off x="226337" y="923453"/>
            <a:ext cx="11416419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종류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가지로 분류</a:t>
            </a:r>
            <a:r>
              <a:rPr lang="en-US" altLang="ko-KR" dirty="0"/>
              <a:t>(</a:t>
            </a:r>
            <a:r>
              <a:rPr lang="ko-KR" altLang="en-US" dirty="0"/>
              <a:t>표준 </a:t>
            </a:r>
            <a:r>
              <a:rPr lang="en-US" altLang="ko-KR" dirty="0"/>
              <a:t>annotation, </a:t>
            </a:r>
            <a:r>
              <a:rPr lang="ko-KR" altLang="en-US" dirty="0"/>
              <a:t>메타 </a:t>
            </a:r>
            <a:r>
              <a:rPr lang="en-US" altLang="ko-KR" dirty="0"/>
              <a:t>annotation, </a:t>
            </a:r>
            <a:r>
              <a:rPr lang="ko-KR" altLang="en-US" dirty="0"/>
              <a:t>사용자 </a:t>
            </a:r>
            <a:r>
              <a:rPr lang="en-US" altLang="ko-KR" dirty="0"/>
              <a:t>annotation)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표준 </a:t>
            </a:r>
            <a:r>
              <a:rPr lang="en-US" altLang="ko-KR" dirty="0"/>
              <a:t>Annotation : </a:t>
            </a:r>
            <a:r>
              <a:rPr lang="ko-KR" altLang="en-US" dirty="0"/>
              <a:t>자바에서 기본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@Override :  </a:t>
            </a:r>
            <a:r>
              <a:rPr lang="ko-KR" altLang="en-US" dirty="0"/>
              <a:t>컴파일러에게 메소드를 </a:t>
            </a:r>
            <a:r>
              <a:rPr lang="ko-KR" altLang="en-US" dirty="0" err="1"/>
              <a:t>오버라이딩하는</a:t>
            </a:r>
            <a:r>
              <a:rPr lang="ko-KR" altLang="en-US" dirty="0"/>
              <a:t> 것이라고 알린다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@Deprecated : </a:t>
            </a:r>
            <a:r>
              <a:rPr lang="ko-KR" altLang="en-US" dirty="0"/>
              <a:t>앞으로 사용하지 않을 대상임을 알린다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@SuppressWarning : </a:t>
            </a:r>
            <a:r>
              <a:rPr lang="ko-KR" altLang="en-US" dirty="0"/>
              <a:t>컴파일러가 경고 메시지를 나타내지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메타 </a:t>
            </a:r>
            <a:r>
              <a:rPr lang="en-US" altLang="ko-KR" dirty="0"/>
              <a:t>Annotation : annotation </a:t>
            </a:r>
            <a:r>
              <a:rPr lang="ko-KR" altLang="en-US" dirty="0"/>
              <a:t>정의하는데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@Target :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정의할 때 적용 대상을 지정하는데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@Documented : </a:t>
            </a:r>
            <a:r>
              <a:rPr lang="ko-KR" altLang="en-US" dirty="0" err="1"/>
              <a:t>어노테이션</a:t>
            </a:r>
            <a:r>
              <a:rPr lang="ko-KR" altLang="en-US" dirty="0"/>
              <a:t> 정보를 </a:t>
            </a:r>
            <a:r>
              <a:rPr lang="en-US" altLang="ko-KR" dirty="0" err="1"/>
              <a:t>javadoc</a:t>
            </a:r>
            <a:r>
              <a:rPr lang="ko-KR" altLang="en-US" dirty="0"/>
              <a:t>으로 작성된 문서에 포함시킨다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@Inherited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어노테이션이</a:t>
            </a:r>
            <a:r>
              <a:rPr lang="ko-KR" altLang="en-US" dirty="0"/>
              <a:t> 하위 클래스에 상속되도록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사용자  </a:t>
            </a:r>
            <a:r>
              <a:rPr lang="en-US" altLang="ko-KR" dirty="0"/>
              <a:t>Annotation : </a:t>
            </a:r>
            <a:r>
              <a:rPr lang="ko-KR" altLang="en-US" dirty="0"/>
              <a:t>사용자가 직접 정의하여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0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75D6B6-35A4-B52C-3B11-84308009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43" y="1001390"/>
            <a:ext cx="5754914" cy="3040935"/>
          </a:xfrm>
          <a:prstGeom prst="rect">
            <a:avLst/>
          </a:prstGeom>
        </p:spPr>
      </p:pic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C8B67A-FEEF-54BD-7EB2-13FBD19F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4201895"/>
            <a:ext cx="6997700" cy="1710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B55E9-F053-A3B8-5AD9-2C922288FA73}"/>
              </a:ext>
            </a:extLst>
          </p:cNvPr>
          <p:cNvSpPr txBox="1"/>
          <p:nvPr/>
        </p:nvSpPr>
        <p:spPr>
          <a:xfrm>
            <a:off x="3200400" y="4760683"/>
            <a:ext cx="1881411" cy="196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2C5C6-7788-A222-65A3-D2EFECD59B21}"/>
              </a:ext>
            </a:extLst>
          </p:cNvPr>
          <p:cNvSpPr txBox="1"/>
          <p:nvPr/>
        </p:nvSpPr>
        <p:spPr>
          <a:xfrm>
            <a:off x="6094181" y="2764966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메소드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77FBD-EF43-89B6-1253-0F95BE496630}"/>
              </a:ext>
            </a:extLst>
          </p:cNvPr>
          <p:cNvSpPr txBox="1"/>
          <p:nvPr/>
        </p:nvSpPr>
        <p:spPr>
          <a:xfrm>
            <a:off x="3790042" y="2492825"/>
            <a:ext cx="448126" cy="18790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20EA7-2E38-C5B4-0F3E-F5B9ABE00250}"/>
              </a:ext>
            </a:extLst>
          </p:cNvPr>
          <p:cNvSpPr txBox="1"/>
          <p:nvPr/>
        </p:nvSpPr>
        <p:spPr>
          <a:xfrm>
            <a:off x="5214252" y="4751608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AA11E-0716-0D2D-850D-457E03CE8991}"/>
              </a:ext>
            </a:extLst>
          </p:cNvPr>
          <p:cNvSpPr txBox="1"/>
          <p:nvPr/>
        </p:nvSpPr>
        <p:spPr>
          <a:xfrm>
            <a:off x="70757" y="6529612"/>
            <a:ext cx="371928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AF0BB-8C6C-D570-916E-471B62A0108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261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1093B30-9814-D9D8-E09F-3CDBBBC5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57" y="1456864"/>
            <a:ext cx="7278914" cy="4007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005DA2-4CD8-3DB4-3B37-BEB8D37DB911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F2D51-2BC3-EB19-82D2-2DC75A0C9311}"/>
              </a:ext>
            </a:extLst>
          </p:cNvPr>
          <p:cNvSpPr txBox="1"/>
          <p:nvPr/>
        </p:nvSpPr>
        <p:spPr>
          <a:xfrm>
            <a:off x="2683329" y="3953326"/>
            <a:ext cx="2534553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0CFBF-DE7E-8EE4-9B66-030E66F94702}"/>
              </a:ext>
            </a:extLst>
          </p:cNvPr>
          <p:cNvSpPr txBox="1"/>
          <p:nvPr/>
        </p:nvSpPr>
        <p:spPr>
          <a:xfrm>
            <a:off x="3762824" y="2601680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클래스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451AF-4BE7-C829-C877-18B9AF0B2E44}"/>
              </a:ext>
            </a:extLst>
          </p:cNvPr>
          <p:cNvSpPr txBox="1"/>
          <p:nvPr/>
        </p:nvSpPr>
        <p:spPr>
          <a:xfrm>
            <a:off x="2683328" y="2665182"/>
            <a:ext cx="1137554" cy="16976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7C78A-4B40-1965-0DC0-DA658BB032A7}"/>
              </a:ext>
            </a:extLst>
          </p:cNvPr>
          <p:cNvSpPr txBox="1"/>
          <p:nvPr/>
        </p:nvSpPr>
        <p:spPr>
          <a:xfrm>
            <a:off x="5214252" y="3953322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F868A-110D-986A-9C4E-8040CC98F64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46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00B0522D-798B-2758-783C-C265FEFD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72" y="1863353"/>
            <a:ext cx="7451272" cy="2768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E29523-C8A4-6551-AF29-460D64CD263C}"/>
              </a:ext>
            </a:extLst>
          </p:cNvPr>
          <p:cNvSpPr txBox="1"/>
          <p:nvPr/>
        </p:nvSpPr>
        <p:spPr>
          <a:xfrm>
            <a:off x="8788400" y="2501897"/>
            <a:ext cx="1055911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A36C1-0F4C-BE77-80A0-1D5AA18133BC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524E5-0BE8-FFEA-1523-CD36094128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60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28DBCF-4BCF-7F62-F264-D6DE486E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256997"/>
            <a:ext cx="7802064" cy="4344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6671A-AD82-B84A-FFBF-AB257F2AA3E5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20067-5979-990F-6430-D8DCC033732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647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D02C44-04E8-B061-E0E4-A46D30FC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43" y="1188193"/>
            <a:ext cx="6698343" cy="1288473"/>
          </a:xfrm>
          <a:prstGeom prst="rect">
            <a:avLst/>
          </a:prstGeom>
        </p:spPr>
      </p:pic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571E27-49C9-7681-F339-A3590BA8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3" y="2795433"/>
            <a:ext cx="6997700" cy="1366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F7BBB-5803-9ABF-E0C6-4CC22375C15D}"/>
              </a:ext>
            </a:extLst>
          </p:cNvPr>
          <p:cNvSpPr txBox="1"/>
          <p:nvPr/>
        </p:nvSpPr>
        <p:spPr>
          <a:xfrm>
            <a:off x="2928257" y="2093683"/>
            <a:ext cx="3051625" cy="378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9AD13-5981-F848-5F70-5CF972B93728}"/>
              </a:ext>
            </a:extLst>
          </p:cNvPr>
          <p:cNvSpPr txBox="1"/>
          <p:nvPr/>
        </p:nvSpPr>
        <p:spPr>
          <a:xfrm>
            <a:off x="2901042" y="3363682"/>
            <a:ext cx="6634839" cy="532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DD1DA5F-0EBF-0425-3952-C352C254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58" y="4505902"/>
            <a:ext cx="5364842" cy="172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E8B49-7DF8-5C02-C768-1BD6959F6BB4}"/>
              </a:ext>
            </a:extLst>
          </p:cNvPr>
          <p:cNvSpPr txBox="1"/>
          <p:nvPr/>
        </p:nvSpPr>
        <p:spPr>
          <a:xfrm>
            <a:off x="2964541" y="5314038"/>
            <a:ext cx="5047340" cy="886400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C20CC-7373-5677-7F61-A62EF198A5CC}"/>
              </a:ext>
            </a:extLst>
          </p:cNvPr>
          <p:cNvSpPr txBox="1"/>
          <p:nvPr/>
        </p:nvSpPr>
        <p:spPr>
          <a:xfrm>
            <a:off x="70757" y="6529612"/>
            <a:ext cx="38222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FC25F-1CEA-6A26-CE59-B00290DBF7A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Annotation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86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477</Words>
  <Application>Microsoft Office PowerPoint</Application>
  <PresentationFormat>와이드스크린</PresentationFormat>
  <Paragraphs>77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HY강B</vt:lpstr>
      <vt:lpstr>Malgun Gothic Semilight</vt:lpstr>
      <vt:lpstr>맑은 고딕</vt:lpstr>
      <vt:lpstr>함초롬바탕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154</cp:revision>
  <dcterms:created xsi:type="dcterms:W3CDTF">2024-06-23T05:25:09Z</dcterms:created>
  <dcterms:modified xsi:type="dcterms:W3CDTF">2024-08-09T10:37:07Z</dcterms:modified>
</cp:coreProperties>
</file>