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Session &amp; Cookie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9E133-DC95-8B9C-A98B-1959CA4FC7AA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1. 메소드에서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  <a:cs typeface="Calibri"/>
              </a:rPr>
              <a:t>HttpServletRequest</a:t>
            </a:r>
            <a:r>
              <a:rPr lang="ko-KR" altLang="en-US" dirty="0">
                <a:highlight>
                  <a:srgbClr val="FFFF00"/>
                </a:highlight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사용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A81BD-5E30-67DD-D384-764F43FC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97" y="2294858"/>
            <a:ext cx="6265840" cy="2965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B6079-9E7C-3EE5-64EE-E253873EE80E}"/>
              </a:ext>
            </a:extLst>
          </p:cNvPr>
          <p:cNvSpPr txBox="1"/>
          <p:nvPr/>
        </p:nvSpPr>
        <p:spPr>
          <a:xfrm>
            <a:off x="4007000" y="2530678"/>
            <a:ext cx="2625271" cy="26047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A0E63-C2F5-973D-9919-4270B1A51977}"/>
              </a:ext>
            </a:extLst>
          </p:cNvPr>
          <p:cNvSpPr txBox="1"/>
          <p:nvPr/>
        </p:nvSpPr>
        <p:spPr>
          <a:xfrm>
            <a:off x="3454741" y="3093130"/>
            <a:ext cx="2625271" cy="36026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209E4-645F-E40C-48AE-445CEF4C66F6}"/>
              </a:ext>
            </a:extLst>
          </p:cNvPr>
          <p:cNvSpPr txBox="1"/>
          <p:nvPr/>
        </p:nvSpPr>
        <p:spPr>
          <a:xfrm>
            <a:off x="6952593" y="2950181"/>
            <a:ext cx="40527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true: HttpSession 객체가 없다면 생성해서 반환</a:t>
            </a:r>
          </a:p>
          <a:p>
            <a:r>
              <a:rPr lang="ko-KR" altLang="en-US" sz="1400">
                <a:ea typeface="맑은 고딕"/>
                <a:cs typeface="Calibri"/>
              </a:rPr>
              <a:t>false: HttpSession 객체가 없다면 null 을 반환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234491-2F68-A4C0-905B-62CE9E42AF71}"/>
              </a:ext>
            </a:extLst>
          </p:cNvPr>
          <p:cNvCxnSpPr>
            <a:cxnSpLocks/>
          </p:cNvCxnSpPr>
          <p:nvPr/>
        </p:nvCxnSpPr>
        <p:spPr>
          <a:xfrm flipV="1">
            <a:off x="6074480" y="3211722"/>
            <a:ext cx="985121" cy="4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B96FA476-71B0-DC25-1CFA-49056B6B5113}"/>
              </a:ext>
            </a:extLst>
          </p:cNvPr>
          <p:cNvSpPr txBox="1"/>
          <p:nvPr/>
        </p:nvSpPr>
        <p:spPr>
          <a:xfrm>
            <a:off x="6299448" y="3530752"/>
            <a:ext cx="594996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>
                <a:ea typeface="맑은 고딕"/>
                <a:cs typeface="Calibri"/>
              </a:rPr>
              <a:t>* 이 메서드의 특징을 활용해 세션 객체의 생성 과정를 테스트해본다.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4C3FA-3B7F-9877-C858-7B71CA0E2A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Session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99250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F1559F-534C-5F64-552B-F5491BE5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6" y="2237863"/>
            <a:ext cx="3638180" cy="89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3272D9-9F9B-AA4B-5FFE-ED027591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39" y="3760212"/>
            <a:ext cx="3647357" cy="894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71B23-39B5-B2F3-F6E4-C2F183EF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6" y="5334688"/>
            <a:ext cx="3458528" cy="894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40E3A2-E15E-A6F4-7CA7-95AB4CDDC503}"/>
              </a:ext>
            </a:extLst>
          </p:cNvPr>
          <p:cNvSpPr txBox="1"/>
          <p:nvPr/>
        </p:nvSpPr>
        <p:spPr>
          <a:xfrm>
            <a:off x="959316" y="1744054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1 번째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D66AB-AA78-4F29-A759-CCCF8F716D48}"/>
              </a:ext>
            </a:extLst>
          </p:cNvPr>
          <p:cNvSpPr txBox="1"/>
          <p:nvPr/>
        </p:nvSpPr>
        <p:spPr>
          <a:xfrm>
            <a:off x="959316" y="3304273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2</a:t>
            </a:r>
            <a:r>
              <a:rPr lang="ko-KR" altLang="en-US" sz="1400" dirty="0">
                <a:ea typeface="맑은 고딕"/>
                <a:cs typeface="Calibri"/>
              </a:rPr>
              <a:t> 번째 접속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C24E7-AA3F-404F-0656-80AA65420F01}"/>
              </a:ext>
            </a:extLst>
          </p:cNvPr>
          <p:cNvSpPr txBox="1"/>
          <p:nvPr/>
        </p:nvSpPr>
        <p:spPr>
          <a:xfrm>
            <a:off x="950139" y="4974784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3</a:t>
            </a:r>
            <a:r>
              <a:rPr lang="ko-KR" altLang="en-US" sz="1400" dirty="0">
                <a:ea typeface="맑은 고딕"/>
                <a:cs typeface="Calibri"/>
              </a:rPr>
              <a:t> 번째 접속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1E138C-EF10-4D6B-498C-994E92636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35" y="2237863"/>
            <a:ext cx="4567149" cy="13741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6ED9E-E580-5C18-40C7-0714BEEC9D40}"/>
              </a:ext>
            </a:extLst>
          </p:cNvPr>
          <p:cNvSpPr txBox="1"/>
          <p:nvPr/>
        </p:nvSpPr>
        <p:spPr>
          <a:xfrm>
            <a:off x="6550943" y="1744053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다른 브라우저에서 접속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2D04C-C0C8-A10F-D4D2-68536E0B184F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1. 메소드에서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  <a:cs typeface="Calibri"/>
              </a:rPr>
              <a:t>HttpServletRequest</a:t>
            </a:r>
            <a:r>
              <a:rPr lang="ko-KR" altLang="en-US" dirty="0">
                <a:highlight>
                  <a:srgbClr val="FFFF00"/>
                </a:highlight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사용</a:t>
            </a:r>
            <a:endParaRPr 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51D4F-5412-9891-A951-B87B3A8073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Session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1281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F93ED7-6C89-502A-B64E-2BF1AD29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08" y="2197703"/>
            <a:ext cx="6960235" cy="3035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08DD1-7A9C-7867-688C-BCBF5AA63AE7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2.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HttpSession</a:t>
            </a:r>
            <a:r>
              <a:rPr lang="ko-KR" altLang="en-US">
                <a:ea typeface="맑은 고딕"/>
                <a:cs typeface="Calibri"/>
              </a:rPr>
              <a:t> 사용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6FA8F-6DE6-6BC6-958E-42E0CF100340}"/>
              </a:ext>
            </a:extLst>
          </p:cNvPr>
          <p:cNvSpPr txBox="1"/>
          <p:nvPr/>
        </p:nvSpPr>
        <p:spPr>
          <a:xfrm>
            <a:off x="4522385" y="2376318"/>
            <a:ext cx="1836057" cy="269546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CAFB0-912A-4D1E-E9A2-3A92C689977D}"/>
              </a:ext>
            </a:extLst>
          </p:cNvPr>
          <p:cNvSpPr txBox="1"/>
          <p:nvPr/>
        </p:nvSpPr>
        <p:spPr>
          <a:xfrm>
            <a:off x="1520275" y="3058262"/>
            <a:ext cx="6661468" cy="16042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BEB72-8794-485B-FEED-D772C3FB65BB}"/>
              </a:ext>
            </a:extLst>
          </p:cNvPr>
          <p:cNvSpPr txBox="1"/>
          <p:nvPr/>
        </p:nvSpPr>
        <p:spPr>
          <a:xfrm>
            <a:off x="6611255" y="5558969"/>
            <a:ext cx="55190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 dirty="0">
                <a:ea typeface="맑은 고딕"/>
                <a:cs typeface="Calibri"/>
              </a:rPr>
              <a:t>* 세션 객체에 데이터를 저장하고 유지되는지 테스트해본다.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938FB-07F3-AFA5-B6C3-5137F33BE54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Session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51774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1B93D-14E7-5DD0-65B2-503C12312BC0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2.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HttpSession</a:t>
            </a:r>
            <a:r>
              <a:rPr lang="ko-KR" altLang="en-US">
                <a:ea typeface="맑은 고딕"/>
                <a:cs typeface="Calibri"/>
              </a:rPr>
              <a:t> 사용</a:t>
            </a:r>
            <a:endParaRPr lang="ko-KR"/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56FB10-36F0-55F7-5E04-A4ED6FA6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1918513"/>
            <a:ext cx="4711699" cy="1424404"/>
          </a:xfrm>
          <a:prstGeom prst="rect">
            <a:avLst/>
          </a:prstGeom>
        </p:spPr>
      </p:pic>
      <p:pic>
        <p:nvPicPr>
          <p:cNvPr id="4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0609341-2067-BC07-05A6-83AEC603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15" y="4190187"/>
            <a:ext cx="4711699" cy="183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C9D7B-B71C-7365-A05B-440EB0F6392B}"/>
              </a:ext>
            </a:extLst>
          </p:cNvPr>
          <p:cNvSpPr txBox="1"/>
          <p:nvPr/>
        </p:nvSpPr>
        <p:spPr>
          <a:xfrm>
            <a:off x="7454898" y="5268683"/>
            <a:ext cx="18632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다른 브라우저 접속!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4834-D290-9E88-7081-9CB94F14140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Session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4749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AA471B-10C9-E0A8-E4E5-FBD041E2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7" y="2511428"/>
            <a:ext cx="11043557" cy="1898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0DC0F-BC95-2612-C7D7-48405CC78CB2}"/>
              </a:ext>
            </a:extLst>
          </p:cNvPr>
          <p:cNvSpPr txBox="1"/>
          <p:nvPr/>
        </p:nvSpPr>
        <p:spPr>
          <a:xfrm>
            <a:off x="1095828" y="3191328"/>
            <a:ext cx="10771413" cy="67775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FA427-2586-98B1-C6C2-685DEFC2D351}"/>
              </a:ext>
            </a:extLst>
          </p:cNvPr>
          <p:cNvSpPr txBox="1"/>
          <p:nvPr/>
        </p:nvSpPr>
        <p:spPr>
          <a:xfrm>
            <a:off x="3309256" y="2647041"/>
            <a:ext cx="3242127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46E6D-D3D6-D896-2279-D7E9E6C27A0E}"/>
              </a:ext>
            </a:extLst>
          </p:cNvPr>
          <p:cNvSpPr txBox="1"/>
          <p:nvPr/>
        </p:nvSpPr>
        <p:spPr>
          <a:xfrm>
            <a:off x="732971" y="4679040"/>
            <a:ext cx="832954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>
                <a:ea typeface="맑은 고딕"/>
                <a:cs typeface="Calibri"/>
              </a:rPr>
              <a:t>* 쿠키는 클라이언트(브라우저)에서 저장하기 때문에 HTTP Response에 설정한 쿠키를 담아 보낸다.  </a:t>
            </a:r>
            <a:endParaRPr lang="ko-KR" altLang="en-US" sz="1400" i="1" dirty="0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F187B-6EFA-1322-0D3A-3374B0C34083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FBC1-A500-4AB0-FF21-DA6509F064FC}"/>
              </a:ext>
            </a:extLst>
          </p:cNvPr>
          <p:cNvSpPr txBox="1"/>
          <p:nvPr/>
        </p:nvSpPr>
        <p:spPr>
          <a:xfrm>
            <a:off x="5531755" y="3898896"/>
            <a:ext cx="6271983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참고) 쿠키는 key-value와 함께 만료기간, 도메인, 경로 등을 설정할 수 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1E08B-2A45-1D9E-F660-63369E8471E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93858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504DC-D42B-907E-F3EF-914CE40C19DA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ED889B-21D3-D062-2AD7-A36E5C44584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D305A18-4F86-D8CF-2200-D160E5E87437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573F730-CDA7-7283-9EBD-60502BBFA55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5A6033-E7CA-81E7-B495-EFDD8A9D4BEE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8D8098-4702-7981-F526-F9D670F53465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B23C38C-5787-33A6-EA79-36EFE9C7DEA2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89366C2-6617-979B-D112-777CF6674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9EE305-70CD-5BFA-643F-EAF4985926BA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465C6D7-D0E5-AD35-9697-AF6566A889D2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A07052-EAB6-378E-21AC-1F3F895CB4C9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9" name="그래픽 38" descr="인터넷 단색으로 채워진">
                <a:extLst>
                  <a:ext uri="{FF2B5EF4-FFF2-40B4-BE49-F238E27FC236}">
                    <a16:creationId xmlns:a16="http://schemas.microsoft.com/office/drawing/2014/main" id="{B1A8E1D1-F56C-1F06-78D6-81EF43A5B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3B5B309-10EC-0687-676C-10CEBBED5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A7BDD68-B1BC-1E76-D2E9-B81D45F61395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6" name="그래픽 35" descr="문서 단색으로 채워진">
                <a:extLst>
                  <a:ext uri="{FF2B5EF4-FFF2-40B4-BE49-F238E27FC236}">
                    <a16:creationId xmlns:a16="http://schemas.microsoft.com/office/drawing/2014/main" id="{B2F195DB-3A5E-0572-CBA8-771A4AB2F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97C4B7-670B-C767-7C28-8BC19ACE1660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1D3FC-7F83-10A4-0119-287503367D79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ABE8B24-86D0-D39D-A1EB-1A69D8F13347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3E690DE-8F30-8FC9-AFC8-4D1AC853E589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4" name="그래픽 33" descr="용지 단색으로 채워진">
                  <a:extLst>
                    <a:ext uri="{FF2B5EF4-FFF2-40B4-BE49-F238E27FC236}">
                      <a16:creationId xmlns:a16="http://schemas.microsoft.com/office/drawing/2014/main" id="{92248070-4746-141C-8E77-30C08E945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0ADB425-BFE8-BB48-B2E7-1C61C2999E76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382F762-0DDF-B8DE-241A-C34FC8241F3D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2" name="그래픽 31" descr="용지 단색으로 채워진">
                  <a:extLst>
                    <a:ext uri="{FF2B5EF4-FFF2-40B4-BE49-F238E27FC236}">
                      <a16:creationId xmlns:a16="http://schemas.microsoft.com/office/drawing/2014/main" id="{0C7639ED-C5B8-6248-0942-21EF05925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4C118AF-170A-8265-549B-4FCC79B1312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CBECDBB-B0D6-D917-A97A-10B25F47A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360093DB-56E4-2761-D2AB-DA110E1A151F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F0F28521-9FB6-139B-CC24-F2E861B0E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4FBE0B-5DC4-145A-F845-6ABECDD52FB6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0073D84-CC95-62C9-ACFF-D52A08E35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516AF96B-9D7C-1FFC-A76A-E6ACEDFD0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데이터베이스 단색으로 채워진">
                <a:extLst>
                  <a:ext uri="{FF2B5EF4-FFF2-40B4-BE49-F238E27FC236}">
                    <a16:creationId xmlns:a16="http://schemas.microsoft.com/office/drawing/2014/main" id="{CD955208-8912-6140-B0EA-3D5B04436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F9000A8E-9E2B-44A4-3C1E-BC03A0815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4FFF8A-5626-B176-53B6-182B3196B5C0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B193B-3A83-2F3F-FA32-13BA2294C621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7DC0EBC-ED9F-AA87-8FC3-DBCC291821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7575581-2E9E-F537-DE29-FD8DA6EB153B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CA7B038-5D12-EB38-605E-0416F7DC07DB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E62C14-38A1-B3F3-9973-2C57F4BE9FC3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D9DD34-39D1-7580-6FAE-53A7EF45F741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20F740-DE2F-934F-2990-DFA24AE4A27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3F4D8234-F729-84E3-81C1-A92FB1D0AC3B}"/>
              </a:ext>
            </a:extLst>
          </p:cNvPr>
          <p:cNvSpPr/>
          <p:nvPr/>
        </p:nvSpPr>
        <p:spPr>
          <a:xfrm rot="5880000">
            <a:off x="4448109" y="2956242"/>
            <a:ext cx="1145555" cy="3349332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AA506B-E494-C4AF-64A4-B7BB8F4CC0A9}"/>
              </a:ext>
            </a:extLst>
          </p:cNvPr>
          <p:cNvSpPr txBox="1"/>
          <p:nvPr/>
        </p:nvSpPr>
        <p:spPr>
          <a:xfrm>
            <a:off x="6447971" y="4316184"/>
            <a:ext cx="3387270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쿠키 설정 후 HTTP Response Header에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  <a:p>
            <a:pPr algn="ctr"/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(key: </a:t>
            </a:r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, value: </a:t>
            </a:r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from main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D029CE-B2A1-8654-EAC4-44B45818F5F6}"/>
              </a:ext>
            </a:extLst>
          </p:cNvPr>
          <p:cNvSpPr txBox="1"/>
          <p:nvPr/>
        </p:nvSpPr>
        <p:spPr>
          <a:xfrm>
            <a:off x="206828" y="3653969"/>
            <a:ext cx="3160484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HTTP Response Header에 쿠키를 확인하고 저장한다.</a:t>
            </a:r>
          </a:p>
          <a:p>
            <a:pPr algn="ctr"/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(key: </a:t>
            </a:r>
            <a:r>
              <a:rPr 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, value: </a:t>
            </a:r>
            <a:r>
              <a:rPr 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from main</a:t>
            </a:r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9FCDF4-76B4-17DB-DCC3-642B1B71C20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97063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8915C-BAF9-2C71-3029-616F0E1B161E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3" name="그림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13449100-FEA4-7FF7-3074-B784C693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51693"/>
            <a:ext cx="9220199" cy="5005613"/>
          </a:xfrm>
          <a:prstGeom prst="rect">
            <a:avLst/>
          </a:prstGeom>
        </p:spPr>
      </p:pic>
      <p:pic>
        <p:nvPicPr>
          <p:cNvPr id="4" name="그림 7">
            <a:extLst>
              <a:ext uri="{FF2B5EF4-FFF2-40B4-BE49-F238E27FC236}">
                <a16:creationId xmlns:a16="http://schemas.microsoft.com/office/drawing/2014/main" id="{9FCB364C-9F12-FA9E-9BA7-FD321FEE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14" y="1039484"/>
            <a:ext cx="5800270" cy="496046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0070C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5A25A-0772-859C-797D-E44AACA87862}"/>
              </a:ext>
            </a:extLst>
          </p:cNvPr>
          <p:cNvSpPr txBox="1"/>
          <p:nvPr/>
        </p:nvSpPr>
        <p:spPr>
          <a:xfrm>
            <a:off x="6484256" y="1113970"/>
            <a:ext cx="1799770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F49F6-1C62-0916-9B02-0111603ED028}"/>
              </a:ext>
            </a:extLst>
          </p:cNvPr>
          <p:cNvSpPr txBox="1"/>
          <p:nvPr/>
        </p:nvSpPr>
        <p:spPr>
          <a:xfrm>
            <a:off x="6094184" y="3771898"/>
            <a:ext cx="838199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7AFE0-4CB9-9617-6540-65291F75F2E2}"/>
              </a:ext>
            </a:extLst>
          </p:cNvPr>
          <p:cNvSpPr txBox="1"/>
          <p:nvPr/>
        </p:nvSpPr>
        <p:spPr>
          <a:xfrm>
            <a:off x="6484255" y="4751611"/>
            <a:ext cx="928913" cy="505402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12879-CF24-B1BE-B9C1-72D702C10FF6}"/>
              </a:ext>
            </a:extLst>
          </p:cNvPr>
          <p:cNvSpPr txBox="1"/>
          <p:nvPr/>
        </p:nvSpPr>
        <p:spPr>
          <a:xfrm>
            <a:off x="7010397" y="2846611"/>
            <a:ext cx="32965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Chrome 브라우저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에서 저장된 쿠키를 확인할 수 있다.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FE2B3-B5CB-1347-3460-7ACA641A2A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3815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D3141-E4CE-AA78-079B-47DB6C7C9AA9}"/>
              </a:ext>
            </a:extLst>
          </p:cNvPr>
          <p:cNvSpPr txBox="1"/>
          <p:nvPr/>
        </p:nvSpPr>
        <p:spPr>
          <a:xfrm>
            <a:off x="533398" y="1069150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3" name="그림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9029CFB-8A79-209F-CD28-E8FD1E3A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80089"/>
            <a:ext cx="9220199" cy="5005613"/>
          </a:xfrm>
          <a:prstGeom prst="rect">
            <a:avLst/>
          </a:prstGeom>
        </p:spPr>
      </p:pic>
      <p:pic>
        <p:nvPicPr>
          <p:cNvPr id="4" name="그림 8">
            <a:extLst>
              <a:ext uri="{FF2B5EF4-FFF2-40B4-BE49-F238E27FC236}">
                <a16:creationId xmlns:a16="http://schemas.microsoft.com/office/drawing/2014/main" id="{FD9CFFA7-B29F-FCA8-5D67-674EEFE0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43" y="3341891"/>
            <a:ext cx="7995557" cy="275157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0070C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42C0A-73E5-B957-2130-7DC0BDC15301}"/>
              </a:ext>
            </a:extLst>
          </p:cNvPr>
          <p:cNvSpPr txBox="1"/>
          <p:nvPr/>
        </p:nvSpPr>
        <p:spPr>
          <a:xfrm>
            <a:off x="4116611" y="3409578"/>
            <a:ext cx="1083127" cy="505402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4F7F-742B-6FE2-99F3-4F4F6A91BF17}"/>
              </a:ext>
            </a:extLst>
          </p:cNvPr>
          <p:cNvSpPr txBox="1"/>
          <p:nvPr/>
        </p:nvSpPr>
        <p:spPr>
          <a:xfrm>
            <a:off x="7200897" y="4144364"/>
            <a:ext cx="32965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앞서 봤던 Session ID를 저장한 쿠키도 확인할 수 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12D27-E530-35D5-8912-34255F48E010}"/>
              </a:ext>
            </a:extLst>
          </p:cNvPr>
          <p:cNvSpPr txBox="1"/>
          <p:nvPr/>
        </p:nvSpPr>
        <p:spPr>
          <a:xfrm>
            <a:off x="4579253" y="4788434"/>
            <a:ext cx="3033484" cy="61425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E34DE-C445-8AA9-5F84-40212C29E66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04682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0C014F-17CC-C048-51C1-E3E621BB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6" y="2399168"/>
            <a:ext cx="9968278" cy="1911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B0A7D-828E-CC44-0701-2D1703015703}"/>
              </a:ext>
            </a:extLst>
          </p:cNvPr>
          <p:cNvSpPr txBox="1"/>
          <p:nvPr/>
        </p:nvSpPr>
        <p:spPr>
          <a:xfrm>
            <a:off x="3002911" y="2564482"/>
            <a:ext cx="4348503" cy="251146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3AD7E8-BC9E-B95B-C03A-26FD5B875D45}"/>
              </a:ext>
            </a:extLst>
          </p:cNvPr>
          <p:cNvCxnSpPr>
            <a:cxnSpLocks/>
          </p:cNvCxnSpPr>
          <p:nvPr/>
        </p:nvCxnSpPr>
        <p:spPr>
          <a:xfrm flipV="1">
            <a:off x="4608908" y="2028347"/>
            <a:ext cx="440649" cy="590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1B37A4-E9A1-DA1A-50E7-5F3F80FEDA7C}"/>
              </a:ext>
            </a:extLst>
          </p:cNvPr>
          <p:cNvSpPr txBox="1"/>
          <p:nvPr/>
        </p:nvSpPr>
        <p:spPr>
          <a:xfrm>
            <a:off x="4138239" y="1753568"/>
            <a:ext cx="205376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Cookie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EBAB-BDE5-9AC8-4AD8-1AE9BD7EE730}"/>
              </a:ext>
            </a:extLst>
          </p:cNvPr>
          <p:cNvSpPr txBox="1"/>
          <p:nvPr/>
        </p:nvSpPr>
        <p:spPr>
          <a:xfrm>
            <a:off x="5517095" y="1753567"/>
            <a:ext cx="205376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필수 여부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B17438-388F-DE7E-15BD-FA430C1AC270}"/>
              </a:ext>
            </a:extLst>
          </p:cNvPr>
          <p:cNvCxnSpPr>
            <a:cxnSpLocks/>
          </p:cNvCxnSpPr>
          <p:nvPr/>
        </p:nvCxnSpPr>
        <p:spPr>
          <a:xfrm flipV="1">
            <a:off x="6178264" y="2019275"/>
            <a:ext cx="440649" cy="590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E42FB-834F-8BA4-7119-BCB0644F0EA4}"/>
              </a:ext>
            </a:extLst>
          </p:cNvPr>
          <p:cNvSpPr txBox="1"/>
          <p:nvPr/>
        </p:nvSpPr>
        <p:spPr>
          <a:xfrm>
            <a:off x="1558471" y="4887683"/>
            <a:ext cx="9329054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 dirty="0">
                <a:ea typeface="맑은 고딕"/>
                <a:cs typeface="Calibri"/>
              </a:rPr>
              <a:t>* </a:t>
            </a:r>
            <a:r>
              <a:rPr lang="ko-KR" altLang="en-US" sz="1400" i="1">
                <a:ea typeface="맑은 고딕"/>
                <a:cs typeface="Calibri"/>
              </a:rPr>
              <a:t>Servlet</a:t>
            </a:r>
            <a:r>
              <a:rPr lang="ko-KR" altLang="en-US" sz="1400" i="1" dirty="0">
                <a:ea typeface="맑은 고딕"/>
                <a:cs typeface="Calibri"/>
              </a:rPr>
              <a:t> 측에서 특정 요청 시 필요한 쿠키 명시한다. ("이 요청은 쿠키가 필요하니 함께 보내라")</a:t>
            </a:r>
          </a:p>
          <a:p>
            <a:pPr algn="ctr"/>
            <a:r>
              <a:rPr lang="ko-KR" altLang="en-US" sz="1400" i="1" dirty="0" err="1">
                <a:ea typeface="맑은 고딕"/>
                <a:cs typeface="Calibri"/>
              </a:rPr>
              <a:t>Required</a:t>
            </a:r>
            <a:r>
              <a:rPr lang="ko-KR" altLang="en-US" sz="1400" i="1" dirty="0">
                <a:ea typeface="맑은 고딕"/>
                <a:cs typeface="Calibri"/>
              </a:rPr>
              <a:t> 가 </a:t>
            </a:r>
            <a:r>
              <a:rPr lang="ko-KR" altLang="en-US" sz="1400" i="1" dirty="0" err="1">
                <a:ea typeface="맑은 고딕"/>
                <a:cs typeface="Calibri"/>
              </a:rPr>
              <a:t>false로</a:t>
            </a:r>
            <a:r>
              <a:rPr lang="ko-KR" altLang="en-US" sz="1400" i="1" dirty="0">
                <a:ea typeface="맑은 고딕"/>
                <a:cs typeface="Calibri"/>
              </a:rPr>
              <a:t> 필수가 아닌데 클라이언트 쪽에 </a:t>
            </a:r>
            <a:r>
              <a:rPr lang="ko-KR" altLang="en-US" sz="1400" i="1" dirty="0" err="1">
                <a:ea typeface="맑은 고딕"/>
                <a:cs typeface="Calibri"/>
              </a:rPr>
              <a:t>저장되어있는</a:t>
            </a:r>
            <a:r>
              <a:rPr lang="ko-KR" altLang="en-US" sz="1400" i="1" dirty="0">
                <a:ea typeface="맑은 고딕"/>
                <a:cs typeface="Calibri"/>
              </a:rPr>
              <a:t> 쿠키가 없는 경우 </a:t>
            </a:r>
            <a:r>
              <a:rPr lang="ko-KR" altLang="en-US" sz="1400" i="1" dirty="0" err="1">
                <a:ea typeface="맑은 고딕"/>
                <a:cs typeface="Calibri"/>
              </a:rPr>
              <a:t>cookie</a:t>
            </a:r>
            <a:r>
              <a:rPr lang="ko-KR" altLang="en-US" sz="1400" i="1" dirty="0">
                <a:ea typeface="맑은 고딕"/>
                <a:cs typeface="Calibri"/>
              </a:rPr>
              <a:t> 값은 </a:t>
            </a:r>
            <a:r>
              <a:rPr lang="ko-KR" altLang="en-US" sz="1400" i="1" dirty="0" err="1">
                <a:ea typeface="맑은 고딕"/>
                <a:cs typeface="Calibri"/>
              </a:rPr>
              <a:t>null이</a:t>
            </a:r>
            <a:r>
              <a:rPr lang="ko-KR" altLang="en-US" sz="1400" i="1" dirty="0">
                <a:ea typeface="맑은 고딕"/>
                <a:cs typeface="Calibri"/>
              </a:rPr>
              <a:t> 들어온다.</a:t>
            </a:r>
          </a:p>
          <a:p>
            <a:pPr algn="ctr"/>
            <a:r>
              <a:rPr lang="ko-KR" altLang="en-US" sz="1400" i="1" dirty="0">
                <a:ea typeface="맑은 고딕"/>
                <a:cs typeface="Calibri"/>
              </a:rPr>
              <a:t>반대로 필수인 경우(</a:t>
            </a:r>
            <a:r>
              <a:rPr lang="ko-KR" altLang="en-US" sz="1400" i="1" dirty="0" err="1">
                <a:ea typeface="맑은 고딕"/>
                <a:cs typeface="Calibri"/>
              </a:rPr>
              <a:t>true</a:t>
            </a:r>
            <a:r>
              <a:rPr lang="ko-KR" altLang="en-US" sz="1400" i="1" dirty="0">
                <a:ea typeface="맑은 고딕"/>
                <a:cs typeface="Calibri"/>
              </a:rPr>
              <a:t>) 클라이언트 쪽에 저장되어 있는 쿠키가 없다면 요청 자체가 실패하게 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2AA10-91E9-EFBE-CB37-4D72212E2344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2. 쿠키 가져오기</a:t>
            </a:r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D1624-D3E6-3820-594D-92D7887BF97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78126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C3E00-13BF-7446-79A4-E05F10855F8E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2. 쿠키 가져오기</a:t>
            </a:r>
            <a:endParaRPr 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478D6E-B9FF-08E6-7F3A-889A2E0FC692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7A45C06-763C-4EF6-70C7-9F956967078C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801EEB-3846-B310-DDEB-E7E6CD94C49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986DD-29DF-9840-ADDC-6884728C663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2A74F-6FBC-290B-1CB7-14C253E3C5E2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EB7E55-B401-8E51-10D2-B9586753D43D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173A8981-CF62-A5DC-DCEF-413A352B0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0B5DC7-25B6-4053-42C3-BCC654692BD6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E3A8B6-0F01-5158-DC85-B093E636C5C0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BD308E-F805-0DDE-94A0-4063225AB47C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9" name="그래픽 38" descr="인터넷 단색으로 채워진">
                <a:extLst>
                  <a:ext uri="{FF2B5EF4-FFF2-40B4-BE49-F238E27FC236}">
                    <a16:creationId xmlns:a16="http://schemas.microsoft.com/office/drawing/2014/main" id="{4365ED1D-CE4C-EEB2-8C10-F00AA03F4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87E2BC-7220-260A-72AB-C6E6274436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C99355-56AE-94E7-A039-CD6F036C7B7B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6" name="그래픽 35" descr="문서 단색으로 채워진">
                <a:extLst>
                  <a:ext uri="{FF2B5EF4-FFF2-40B4-BE49-F238E27FC236}">
                    <a16:creationId xmlns:a16="http://schemas.microsoft.com/office/drawing/2014/main" id="{51263E6D-B58F-59BD-9292-029EE26F5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34FFC3-0861-3D99-7A10-E4A6E8F3D91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36243-1C60-40F3-2947-B75AC0511564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FED70F-BC41-1A39-C5BF-9B70C6C035C1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C37DF0-0070-75C8-88B5-5F8F955723E2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4" name="그래픽 33" descr="용지 단색으로 채워진">
                  <a:extLst>
                    <a:ext uri="{FF2B5EF4-FFF2-40B4-BE49-F238E27FC236}">
                      <a16:creationId xmlns:a16="http://schemas.microsoft.com/office/drawing/2014/main" id="{173028B9-6BB6-D923-BAC4-F57880A45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A91311-1000-4EA9-CFA0-17B282E8B745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8BCA326-104D-8604-8B9B-7CB8CE721064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2" name="그래픽 31" descr="용지 단색으로 채워진">
                  <a:extLst>
                    <a:ext uri="{FF2B5EF4-FFF2-40B4-BE49-F238E27FC236}">
                      <a16:creationId xmlns:a16="http://schemas.microsoft.com/office/drawing/2014/main" id="{1D498A74-FE31-4343-D215-7D1480780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9869415-D74A-8D30-7F63-000A21D24527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FD16052F-372D-F11E-A1F8-957C377B9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0C4E4F3-CA74-F365-100F-235E365A3AD0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39E71F72-B1EB-AA56-12D2-1AFD70AE4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DE18164-4120-F88E-7557-025B99824E82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1464EE7-FF99-B0A0-1C55-CF9F8DB2F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C27AF17-8CCE-FA68-6B10-A1DF38782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데이터베이스 단색으로 채워진">
                <a:extLst>
                  <a:ext uri="{FF2B5EF4-FFF2-40B4-BE49-F238E27FC236}">
                    <a16:creationId xmlns:a16="http://schemas.microsoft.com/office/drawing/2014/main" id="{2760E3E5-D2A9-99E9-E51F-98CEF1C3A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9D978F9E-414C-20B9-67AE-F9183B1A1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F56DEC-CA56-80CA-77D5-892EE0BD653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00C476-0EA7-7807-23F8-EA2DBA4522E3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25F69CA-88A9-53FD-311B-E45699B5A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9686220-0598-B0DF-DF5F-D7741BF3AE3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861CE2A-1C00-FBAB-8655-BE9DE14C4AE1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2584A3-6DC9-97A3-E3DF-1A06C9E37400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083D5F-98CB-80E8-BA2E-9DF740C2A293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35A9AC-4258-816D-B6C7-0D07B48D01DB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11D0E1A-C4A4-24FB-C8EF-6A9CFE3F8A9D}"/>
              </a:ext>
            </a:extLst>
          </p:cNvPr>
          <p:cNvSpPr/>
          <p:nvPr/>
        </p:nvSpPr>
        <p:spPr>
          <a:xfrm rot="-5400000">
            <a:off x="4112466" y="1024028"/>
            <a:ext cx="1163697" cy="4419760"/>
          </a:xfrm>
          <a:prstGeom prst="downArrow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81F848-D535-803A-A866-79C97AAF99EA}"/>
              </a:ext>
            </a:extLst>
          </p:cNvPr>
          <p:cNvSpPr txBox="1"/>
          <p:nvPr/>
        </p:nvSpPr>
        <p:spPr>
          <a:xfrm>
            <a:off x="578756" y="4497612"/>
            <a:ext cx="3124199" cy="1258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저장된 쿠키 중 key가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인 쿠키를 찾는다.</a:t>
            </a:r>
            <a:endParaRPr lang="ko-KR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존재하는 경우 HTTP Request에 함께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E0263AF1-857B-9C3C-B8A5-E5ADCC6C65A0}"/>
              </a:ext>
            </a:extLst>
          </p:cNvPr>
          <p:cNvSpPr/>
          <p:nvPr/>
        </p:nvSpPr>
        <p:spPr>
          <a:xfrm>
            <a:off x="1440928" y="2652348"/>
            <a:ext cx="1145555" cy="1834405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08360D-A7C4-416E-E1D5-BE3987588ABC}"/>
              </a:ext>
            </a:extLst>
          </p:cNvPr>
          <p:cNvSpPr txBox="1"/>
          <p:nvPr/>
        </p:nvSpPr>
        <p:spPr>
          <a:xfrm>
            <a:off x="1132113" y="1984827"/>
            <a:ext cx="2246673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요청 시 key가 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인 쿠키를 요구한다.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281FA3-9A09-9550-6B47-3A61CFD12C5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Cookie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40413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E90420-A264-D994-0A0E-0BF333A0AF1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A8FD4-17AC-2680-74EC-7DD206241B39}"/>
              </a:ext>
            </a:extLst>
          </p:cNvPr>
          <p:cNvSpPr txBox="1"/>
          <p:nvPr/>
        </p:nvSpPr>
        <p:spPr>
          <a:xfrm>
            <a:off x="3300186" y="3399970"/>
            <a:ext cx="5889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 dirty="0">
                <a:ea typeface="맑은 고딕"/>
                <a:cs typeface="Calibri"/>
              </a:rPr>
              <a:t>세션과 쿠키 모두 </a:t>
            </a:r>
            <a:r>
              <a:rPr lang="ko-KR" altLang="en-US" b="1" i="1" dirty="0">
                <a:ea typeface="맑은 고딕"/>
                <a:cs typeface="Calibri"/>
              </a:rPr>
              <a:t>데이터를 유지</a:t>
            </a:r>
            <a:r>
              <a:rPr lang="ko-KR" altLang="en-US" i="1" dirty="0">
                <a:ea typeface="맑은 고딕"/>
                <a:cs typeface="Calibri"/>
              </a:rPr>
              <a:t>하기 위해서 사용된다.</a:t>
            </a:r>
          </a:p>
        </p:txBody>
      </p:sp>
    </p:spTree>
    <p:extLst>
      <p:ext uri="{BB962C8B-B14F-4D97-AF65-F5344CB8AC3E}">
        <p14:creationId xmlns:p14="http://schemas.microsoft.com/office/powerpoint/2010/main" val="10013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6B5B5-1DD2-0603-E3B4-B921F01AB5C5}"/>
              </a:ext>
            </a:extLst>
          </p:cNvPr>
          <p:cNvSpPr txBox="1"/>
          <p:nvPr/>
        </p:nvSpPr>
        <p:spPr>
          <a:xfrm>
            <a:off x="3889828" y="5803899"/>
            <a:ext cx="47743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&lt;</a:t>
            </a:r>
            <a:r>
              <a:rPr lang="ko-KR" sz="1400" dirty="0">
                <a:ea typeface="+mn-lt"/>
                <a:cs typeface="+mn-lt"/>
              </a:rPr>
              <a:t>https://velog.io/@fortice/Spring-</a:t>
            </a:r>
            <a:r>
              <a:rPr lang="ko-KR" sz="1400" dirty="0">
                <a:ea typeface="맑은 고딕"/>
                <a:cs typeface="Calibri"/>
              </a:rPr>
              <a:t>세션</a:t>
            </a:r>
            <a:r>
              <a:rPr lang="en-US" altLang="ko-KR" sz="1400" dirty="0">
                <a:ea typeface="맑은 고딕"/>
                <a:cs typeface="Calibri"/>
              </a:rPr>
              <a:t>-</a:t>
            </a:r>
            <a:r>
              <a:rPr lang="ko-KR" sz="1400" dirty="0" err="1">
                <a:ea typeface="맑은 고딕"/>
                <a:cs typeface="Calibri"/>
              </a:rPr>
              <a:t>인터셉터</a:t>
            </a:r>
            <a:r>
              <a:rPr lang="en-US" altLang="ko-KR" sz="1400" dirty="0">
                <a:ea typeface="맑은 고딕"/>
                <a:cs typeface="Calibri"/>
              </a:rPr>
              <a:t>-</a:t>
            </a:r>
            <a:r>
              <a:rPr lang="ko-KR" altLang="en-US" sz="1400" dirty="0">
                <a:ea typeface="맑은 고딕"/>
                <a:cs typeface="Calibri"/>
              </a:rPr>
              <a:t>쿠키&gt;</a:t>
            </a:r>
            <a:endParaRPr lang="ko-KR" sz="1400" dirty="0">
              <a:ea typeface="맑은 고딕"/>
              <a:cs typeface="Calibri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167BD57B-61DE-A293-ABE8-210FF73D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4" y="1514678"/>
            <a:ext cx="7396842" cy="420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35B2E-7604-C90D-FCE1-E1AFA10A4A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차이점</a:t>
            </a:r>
          </a:p>
        </p:txBody>
      </p:sp>
    </p:spTree>
    <p:extLst>
      <p:ext uri="{BB962C8B-B14F-4D97-AF65-F5344CB8AC3E}">
        <p14:creationId xmlns:p14="http://schemas.microsoft.com/office/powerpoint/2010/main" val="13326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D743DEC-C74D-7982-F454-E9980F3E941D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D22A679-876E-F1C3-79E0-B78FA2785B30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36B9FF4-972E-92F3-3CCB-4DE69A9235EF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37B738-4E84-9EA5-52AC-EA368049FBD6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E84838-AF77-AE21-44A1-BEACE6C738D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49D1FED-4CC5-1C78-A74E-4F04317BC8F3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2DE8827A-5E5E-CE4A-A434-6C47D26CC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D2E9BB-D266-6618-AE01-6DD4E26A7EA1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B574A8-F9B6-8AA5-ACAA-5C6818DB43E4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91CD27-1E6E-BAA6-8A2A-253199C5532B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0C8F8AF3-CB64-246D-EDF3-B8AA4F0B3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6BC9665-68B5-14B3-E003-C6926E0F4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B89BFAD-EDD6-7BA1-AF16-3FDFD451C2F8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386FD63E-5F5A-E7E0-57F9-4C786D6B2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B3F318-1275-5AB5-4D5B-59D692ADBE89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142370-97B3-5931-9FF5-C8A9925119D6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EF54201-5066-210A-08E9-777EB551FB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CC19B1F-56ED-21A4-C73C-9629CD047A0A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C3943852-0649-0579-5C63-FA4152B17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D13496-180F-9011-3BC3-26C4AA33966F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B2DAD2E-53F3-8B5A-0104-E075CFB68273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C294A64C-0D1E-BF78-0959-CF0E17DDBC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F8EE6D-D0F3-6B92-D3AF-21079CA6B16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E0374D2-1445-1350-B616-0B501033E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DB0C5A6-3F30-9C49-D9F4-9CC5A0672FFE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9E59E6BF-596E-08EB-B527-6B5602F61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71226-90FA-B084-E3B9-2BDB8130AF8E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21E8424-4697-8FF8-0746-B16FCC568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76C6F8B-E854-1430-423D-ABFC36502F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FD1091D5-39BD-F14B-F30E-0C7B5BC3E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B667F62-BB45-A69B-118F-B13759CE8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C01391-0008-0252-1C06-594ED3D08511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B4F009-1CDA-8FB4-97C0-FFD7E0733211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D17F2B6-41C8-FB38-D213-13D95A03F7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56911EF-1FA6-73A4-066B-B2612439A70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A0B71D7-F0C7-950E-708B-79A93135C59F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D1C2BC-ACEE-19FE-5048-907C19D76D3F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2553A0-07BA-657C-F924-9BE18B12EA46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4341A6F-BAC3-3235-29A8-8AEF45FD4ADC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38B00F9-6278-0333-ACFD-67820477783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392959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2CE80B-79BD-A8A3-8577-09FD81A37E54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1B75ABB-AB61-B2AD-F051-1D4100ED898C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F441BE2-4502-251E-8E60-B2D583CB4A9A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70428-FF61-7C92-1E02-DB57D6329BF3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2E1ABD-C1F6-A9A3-71AF-8872EB6E622F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E59540C-9D49-02A5-7A6C-733A3F97571A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FFD80B88-790E-D6BC-1267-D0F340AB3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690131-9B5E-AF28-8815-2579080644E2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9996C2-EB46-519A-C3F0-7606D560E9C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B4B2F-73B4-A898-21EC-C3FF469E69A3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299D764B-17F2-89AC-7124-A496A162E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33841FB-B1CF-8E3C-7F31-8CB45F780E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EE364C-7855-0494-B7B5-B2825B13E99D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4510042D-5F10-BD7B-ECA3-5FC072EE6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C6A417-7E15-86D1-10D5-B6E510C0AB48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3C59B4-8BFE-4C8C-F10B-EA4B61648A03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1F2F0CE-664D-6431-A57B-7024F214783A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E0B790E-F36E-2E0B-45BF-AF0E511CEA94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57960305-DF2B-00CB-1D29-17E945A166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E595EB-0831-AFDF-3E47-B978D8B099AC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D1F5DDF-2F87-70EB-057A-B3EA19E56F32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CCAE9EEF-BF90-0687-EBAD-86B00BA06B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B26E32-F6B2-8DB0-A613-2B5028C6BB9F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612E75D-0EA1-CA30-E6EA-3E2B5EC97E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49F70F1-B4E5-2B44-0D2D-0D5F31F3B66C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7E88D41F-05A9-A16F-177F-4E0181C621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CC494AD-4534-7679-A512-E762D3361C4B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9060C61-5721-C141-6A1B-632246F4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C59EF23-576B-DFE6-D7EB-7D1EABEC2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F6A0B682-2FDC-6A9D-5B79-6C9329D47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7571EFE-1C78-C0DC-08D3-F1871973D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A7720F-9A93-F5C9-E3D9-7EFCE088DB93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F01FEA-BF37-9BA2-6209-667DAF00458B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F86264B-A731-C747-7D28-29C6A11B32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BC59BD5-D1B2-012B-8DD1-2EA0DFCD3A3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3230474-4596-3562-668C-DC403519703C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CE8AAC-4AAD-7D4E-BBF2-E2C426E72BBC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8DD9-A298-86FE-5560-09183E96AA27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46110-8577-E35F-0096-2B5473A153AC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1">
            <a:extLst>
              <a:ext uri="{FF2B5EF4-FFF2-40B4-BE49-F238E27FC236}">
                <a16:creationId xmlns:a16="http://schemas.microsoft.com/office/drawing/2014/main" id="{9DD6E177-6AD3-7FD5-CC8A-025753C8A1A8}"/>
              </a:ext>
            </a:extLst>
          </p:cNvPr>
          <p:cNvSpPr txBox="1"/>
          <p:nvPr/>
        </p:nvSpPr>
        <p:spPr>
          <a:xfrm>
            <a:off x="206828" y="2465613"/>
            <a:ext cx="36084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05D8A4B7-0105-6EDD-E2D2-9B62EB90CB5B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DE51D5-1986-5551-25F6-59F276F7ADF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41370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D9590D-2C1B-A55C-87EA-22D68E983018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7AB5CEC-E6FD-035D-283A-E7723D802B90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283F66A-95EE-1AB6-AD98-C9C37146C526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F0293C-3A35-4DC5-9C15-3A85E7A5B85E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D25872-3566-BEC2-44B8-12C13C2B6C05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0A9775-543C-5E5D-B09E-8D58B439DB9F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BB16BE5F-5E71-CBD0-66E9-F3C0415A4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3BB8D2-4E94-66C3-65E2-2534149F1E1B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F087E1C-F398-9B57-B783-F323A6E5B338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CD177-774D-8489-9611-A7AE46663E42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D8B2706A-8472-7DBB-5050-49340B38B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E4D42EB-4D87-0877-8EE2-3120C64AF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CFB65C-CFCA-D8D6-277F-D6D13E54BA0C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0A41CB4F-4DE2-5589-2D41-68182A90E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351A5C-9760-24DB-EB0D-0522F4434ED7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029257-0ECE-1699-E1B1-46A331AD1B9D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ED839B-5429-1A4A-5988-2B1DFE4039DB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326ABFC-E7A2-A122-1FEF-1F315291C079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C98390A1-8F2B-E6B5-815D-F87264142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E880F0-9280-CE72-472D-DCDC1E3C6817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A6A8581-1065-A7A5-1B0B-68FDA28C99F8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EFB51CCC-03C2-80B5-E964-567C80496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3948C8B-EF86-AD43-1763-DDBA6E44E8DE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1A76737-989B-ECDC-04EC-8CFBDE62F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456FC59-E3E2-90C4-7C16-84024469516A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2317F206-75F7-0D8F-AA9A-1007C408B9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FE265E-1ED8-A157-262F-9F9D4A02AEB0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B40DD0FB-AFF6-89CF-450D-E71FE79F7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E24308DF-AA30-B66E-9AF6-5A01D78F4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D6969934-5ACA-D2AF-FFDA-5CA5B6317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DE760E21-767C-D18E-235F-D79C82830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8615B3-D28E-E8E8-602B-C7E6679433A4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096A2-0567-C96B-893D-394DCE81674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EE48516-AB1C-6358-82EA-0135A3DC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A0D6F9B-0EEE-FA22-3B84-3E2BAFDF489E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4693729-A5B9-26A1-6FC1-A6ACEF917AF1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303B43-F06B-D86E-F04E-C02154704E05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AF92DA-C523-C44C-541E-93F16E39A565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DE5B79-B2B9-DBD0-6124-C5DBA6D573C9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1">
            <a:extLst>
              <a:ext uri="{FF2B5EF4-FFF2-40B4-BE49-F238E27FC236}">
                <a16:creationId xmlns:a16="http://schemas.microsoft.com/office/drawing/2014/main" id="{47E45370-2A58-8761-9465-033967EB2C26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 에서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1491ACF4-AA7A-9AEE-A8EB-5ECB68AC478B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9402760D-2B7E-A95F-117E-18DC3B164E1F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1A540A-AAFF-7C20-0F24-51BB179D704A}"/>
              </a:ext>
            </a:extLst>
          </p:cNvPr>
          <p:cNvSpPr txBox="1"/>
          <p:nvPr/>
        </p:nvSpPr>
        <p:spPr>
          <a:xfrm>
            <a:off x="206828" y="2465613"/>
            <a:ext cx="35322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5BF83-B945-CB23-05BA-8633FEAC288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83752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9CB170-6B57-229D-B4EE-01BB60C14717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33DF0B-864B-A65C-3224-44FB2996A9AB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FFFBFD1-EE79-AD72-30D3-D50CE418B595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F303E-251B-67EB-F9FB-957508AA7C88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F1A92-B3D2-DCA2-BE63-13BBD19DEC6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42CDB87-BE6F-4B15-4B6C-EBB8519FAD9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AED8091D-562F-2310-60D9-56A56A84B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FDA713-8224-1C3B-0016-8D7371732501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2EC9FF2-8DF8-5923-3A8F-84A4E7756EFB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FF566-9C26-8049-BEF9-F79A04D6247D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085AC633-219B-845E-017F-0BA0BAF3E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9CED4B8-A9BF-8895-ACE6-1CB24E74A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7058A9-5FAB-A8B2-C744-05583D386BE3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D8A56C13-5958-15FF-7E29-3A010851E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578C48-F9FD-026A-EB64-79094AABB3AF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10B2E-7EDB-B995-647D-2CEDA8CB13FD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4A5738-43A4-C38F-D2C0-3DDDED06586D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C8C4931-6498-46A9-12C2-625A790CE23B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05CD494C-088A-BF1D-B487-9E1E60D52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FDEDEC5-DD07-E09B-2C8B-D751DF5B79EC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188D620-5CC3-EB5D-9813-4E9330FFC08E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C8E12319-E3D0-BAF1-B577-1E03F1E81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F046088-6E7B-521B-0FB6-E05391ECAEC2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3C9C4D2-95B6-7A26-4A2D-D78F2390F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BAF2AEA-531D-71B0-CF97-89E6FC441B11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EB2AF770-016A-15F8-4701-FAD50CA11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6AB287-5BFD-9D24-B4F8-6E04FC664228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FFE44EE-20E3-CE26-0C15-48A018A6E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300B737-34AB-CF41-3674-DAD6F14F6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42B1C66F-2B38-CB4B-4B25-51E95E3F1F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FF51036-EE4E-6DE8-2DD5-58BE427A44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21DC09-4353-9502-D53F-BFC136654629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7FDF51-2276-3BFD-BB61-6BD9E94F6C1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1A196D0-D167-E8B0-415B-208D4D3BF6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C1E8789-0F29-105C-3C61-07A93636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A132E2B-72FF-8FCC-B115-8D2216D29E94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7B7BDF-7DD8-8B2C-E5D8-68C5BC0D393C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F27CC4-96F9-51E0-BBCB-073408B306C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259371-0319-E4A8-8944-951FBCC0118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6DC3478B-899F-0879-FB8C-1576E32DE842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F818873B-72D2-6459-5ED7-418B8417AB2A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492DA4-50E3-E349-DC5C-CF8349A28335}"/>
              </a:ext>
            </a:extLst>
          </p:cNvPr>
          <p:cNvSpPr txBox="1"/>
          <p:nvPr/>
        </p:nvSpPr>
        <p:spPr>
          <a:xfrm>
            <a:off x="206828" y="2465613"/>
            <a:ext cx="34242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C3AA8EB1-EEDE-12FE-FEE1-1E5041433FE1}"/>
              </a:ext>
            </a:extLst>
          </p:cNvPr>
          <p:cNvSpPr/>
          <p:nvPr/>
        </p:nvSpPr>
        <p:spPr>
          <a:xfrm rot="20160000">
            <a:off x="9562862" y="3290773"/>
            <a:ext cx="1145555" cy="187069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63C13D29-A7DF-235C-C31D-35BA360E1175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 에서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EA3FB1D0-5359-FCA1-94B5-8F17C4D18DAC}"/>
              </a:ext>
            </a:extLst>
          </p:cNvPr>
          <p:cNvSpPr/>
          <p:nvPr/>
        </p:nvSpPr>
        <p:spPr>
          <a:xfrm rot="6240000">
            <a:off x="4486007" y="1716463"/>
            <a:ext cx="1145555" cy="651526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0C947AB4-457C-5BB3-48B0-95BEBC525B45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DAB00B-4A93-1012-01DA-C626724D9419}"/>
              </a:ext>
            </a:extLst>
          </p:cNvPr>
          <p:cNvSpPr txBox="1"/>
          <p:nvPr/>
        </p:nvSpPr>
        <p:spPr>
          <a:xfrm>
            <a:off x="7691420" y="6212113"/>
            <a:ext cx="4384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ea typeface="맑은 고딕"/>
                <a:cs typeface="Calibri"/>
              </a:rPr>
              <a:t>* 생성된 </a:t>
            </a:r>
            <a:r>
              <a:rPr lang="ko-KR" altLang="en-US" sz="1400" i="1" dirty="0" err="1">
                <a:ea typeface="맑은 고딕"/>
                <a:cs typeface="Calibri"/>
              </a:rPr>
              <a:t>Session</a:t>
            </a:r>
            <a:r>
              <a:rPr lang="ko-KR" altLang="en-US" sz="1400" i="1" dirty="0">
                <a:ea typeface="맑은 고딕"/>
                <a:cs typeface="Calibri"/>
              </a:rPr>
              <a:t> 객체는 </a:t>
            </a:r>
            <a:r>
              <a:rPr lang="ko-KR" altLang="en-US" sz="1400" i="1" dirty="0" err="1">
                <a:ea typeface="맑은 고딕"/>
                <a:cs typeface="Calibri"/>
              </a:rPr>
              <a:t>Servlet</a:t>
            </a:r>
            <a:r>
              <a:rPr lang="ko-KR" altLang="en-US" sz="1400" i="1" dirty="0">
                <a:ea typeface="맑은 고딕"/>
                <a:cs typeface="Calibri"/>
              </a:rPr>
              <a:t> Container에서 관리</a:t>
            </a:r>
            <a:endParaRPr lang="ko-KR" sz="1400" dirty="0">
              <a:ea typeface="맑은 고딕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DECB71-2038-C47B-856A-B574855966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429422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22123C-117D-71F9-74FE-A86D33F77798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D51ADDD-12C3-B036-5F56-71C543188F6E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1602856-DB9B-19D5-0A36-231A73853CF4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82C142-86D1-A69F-0109-4FA0CF570BC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7D3A0D-F736-7731-BB6C-B3FAFC35D48C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AF6EDC5-B73A-D365-C839-F7C4A5EB214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501E4746-1937-0601-E628-60DDA9C51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3FEF37-6E0B-F637-722F-CC1C1E25E05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6D9D716-8C51-A1AF-41B7-C6D61BB0E081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B175BC-DD14-D399-20E0-5F9F157D5C27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AECBC112-81B3-4875-85E4-6ED6236AB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6C835FD-A23A-BD87-D02D-EF72491CA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2075F5-7323-AE75-E313-1AB5746F6261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9B777EF3-5425-64EE-E06C-51D2A1278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141B28-C84D-5DEB-8044-6B7108DC411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0AFA85-AC7F-C8E8-C561-127C005EFD55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94729C-A373-6487-3835-2C75771B7CB1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91F5D12-C3C1-77E5-50EA-91EBFC27D748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8E256B03-BEBE-DEC3-B8EC-418BC80150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082DF9-B6BD-BE9F-E819-5694C90793F1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4CEF70F5-AC46-867D-632F-B843EE256E3D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736E0F64-1146-AB35-36D2-493B5E073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2D2484-19B6-DC3D-2AE3-2329FE1AA8DE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F0D2A110-59C5-2ACA-E8FC-6ABCF854C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6ADB0E4-C836-656E-310A-DE00CA331BC9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14BAD8D9-8F0F-14F4-7D74-3AA79B2E7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D044430-8D07-A551-7BEC-94CA49D251B6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48FA831-0B5B-3F11-E969-A9E4B4ED2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A1F62F4-9824-FB69-2866-9CB88CFBF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50EBFCD6-54F0-74E3-E425-E8025D60C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46E48F85-062E-9BE7-BB70-989CA39AE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4FDA46-C1D1-E094-C2E1-36BFE1A5934F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9A9E9F-67BA-F103-359A-3A906E229965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9632684-3593-3011-A58C-3AFE5AB9C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E54F70F-39FC-24F6-811F-CD14E8C0AD6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EAB498D-F5B8-6DF5-55F0-A46431A84C53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167747-1F2C-8B16-47F1-EAD87EADB42F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9903D8-72D5-08C9-AFD8-50458960B12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4D4F21-8A25-6473-354A-3059EAC772D7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CC3F952-F7F5-41C0-266A-A44221628BAF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E22D8692-E11D-D7FB-6C16-C7D875B2514F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63693-A7C0-76AF-4253-6675B48A998B}"/>
              </a:ext>
            </a:extLst>
          </p:cNvPr>
          <p:cNvSpPr txBox="1"/>
          <p:nvPr/>
        </p:nvSpPr>
        <p:spPr>
          <a:xfrm>
            <a:off x="206827" y="2465613"/>
            <a:ext cx="345408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부터의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 최초 요청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BF79343-BCD1-B08C-0BCE-EEB0E889CCD5}"/>
              </a:ext>
            </a:extLst>
          </p:cNvPr>
          <p:cNvSpPr/>
          <p:nvPr/>
        </p:nvSpPr>
        <p:spPr>
          <a:xfrm rot="20160000">
            <a:off x="9562862" y="3290773"/>
            <a:ext cx="1145555" cy="187069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34A18ACE-7068-1832-98E2-3278DE4920C7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Servlet Container 에서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A9627DCE-23A5-423E-4101-5E72E02BCF60}"/>
              </a:ext>
            </a:extLst>
          </p:cNvPr>
          <p:cNvSpPr/>
          <p:nvPr/>
        </p:nvSpPr>
        <p:spPr>
          <a:xfrm rot="6240000">
            <a:off x="4486007" y="1716463"/>
            <a:ext cx="1145555" cy="651526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44DE1BCD-ED75-52B1-70DB-F1112CFD85FE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A8C77F30-8787-6E41-AD0B-EF10C5C1F97C}"/>
              </a:ext>
            </a:extLst>
          </p:cNvPr>
          <p:cNvSpPr txBox="1"/>
          <p:nvPr/>
        </p:nvSpPr>
        <p:spPr>
          <a:xfrm>
            <a:off x="297540" y="4606470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브라우저의 세션 쿠키에 Session ID를 저장한다.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 (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KEY: JSESSIONID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)</a:t>
            </a:r>
            <a:endParaRPr lang="en-US" altLang="ko-KR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7B7ACB-F573-5364-A859-D6E68740445A}"/>
              </a:ext>
            </a:extLst>
          </p:cNvPr>
          <p:cNvSpPr txBox="1"/>
          <p:nvPr/>
        </p:nvSpPr>
        <p:spPr>
          <a:xfrm>
            <a:off x="7691420" y="6212113"/>
            <a:ext cx="4384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ea typeface="맑은 고딕"/>
                <a:cs typeface="Calibri"/>
              </a:rPr>
              <a:t>* 생성된 </a:t>
            </a:r>
            <a:r>
              <a:rPr lang="ko-KR" altLang="en-US" sz="1400" i="1" dirty="0" err="1">
                <a:ea typeface="맑은 고딕"/>
                <a:cs typeface="Calibri"/>
              </a:rPr>
              <a:t>Session</a:t>
            </a:r>
            <a:r>
              <a:rPr lang="ko-KR" altLang="en-US" sz="1400" i="1" dirty="0">
                <a:ea typeface="맑은 고딕"/>
                <a:cs typeface="Calibri"/>
              </a:rPr>
              <a:t> 객체는 </a:t>
            </a:r>
            <a:r>
              <a:rPr lang="ko-KR" altLang="en-US" sz="1400" i="1" dirty="0" err="1">
                <a:ea typeface="맑은 고딕"/>
                <a:cs typeface="Calibri"/>
              </a:rPr>
              <a:t>Servlet</a:t>
            </a:r>
            <a:r>
              <a:rPr lang="ko-KR" altLang="en-US" sz="1400" i="1" dirty="0">
                <a:ea typeface="맑은 고딕"/>
                <a:cs typeface="Calibri"/>
              </a:rPr>
              <a:t> Container에서 관리</a:t>
            </a:r>
            <a:endParaRPr lang="ko-KR" sz="1400" dirty="0">
              <a:ea typeface="맑은 고딕"/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79BAA-008A-62BA-DEBB-C5EE4451B74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349452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01DED9-2AE1-D030-7591-9647C7858FDB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BBD18AC-0D5B-8D52-B13F-9E432F26F77C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4250F97-D66E-66A4-1278-00B8497086F5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6E3845-63DE-34CD-B860-05C51ADA024F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7DB2FC-71C9-04DD-AA0F-8A3449D2255F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98C9BC9-A2AD-B6EE-7496-53D7C44E7B9B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B2F2FA1-9995-AD90-1126-54CD2918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C03A8F-6941-0DF9-77D4-4F3716DE9E12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878556-9DFC-C3A8-30F9-04F2C5E1140A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76A96B-34CC-DB14-2845-7B8D9E7C7EEB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8" name="그래픽 37" descr="인터넷 단색으로 채워진">
                <a:extLst>
                  <a:ext uri="{FF2B5EF4-FFF2-40B4-BE49-F238E27FC236}">
                    <a16:creationId xmlns:a16="http://schemas.microsoft.com/office/drawing/2014/main" id="{2F1F67F1-A14D-1CA7-67DD-F7CE3B8CF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B5EAD86-6D8F-E119-FA65-43F1B11C1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A737D8A-464B-E631-95A9-16C78E591CEB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5" name="그래픽 34" descr="문서 단색으로 채워진">
                <a:extLst>
                  <a:ext uri="{FF2B5EF4-FFF2-40B4-BE49-F238E27FC236}">
                    <a16:creationId xmlns:a16="http://schemas.microsoft.com/office/drawing/2014/main" id="{E033F286-A8A6-F4BB-4367-C4F183063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234757-915B-FD48-B510-28E3741D1AA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058501-FB0C-0E96-7501-2E10610EB5E2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107256-8463-F602-6B6D-C4E4B61FFB1E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5A38759-92C4-404F-771C-DCC28F4FE2C3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906FF7FE-AEC4-782C-6C6C-1DB13EC1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6C9BDA5-8E04-976A-664A-0C5241B5421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DA709CF-A71C-33A1-6FB1-AAE0E83D6648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DABD7197-21A0-3397-682B-C64A153C3C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238E63-93ED-2AAB-CB83-20DB7A79ABEE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7742C15-AFB5-9D7D-1181-66225C6A3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C382C97-8DD4-C048-E99F-695CDCD5BE17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29" name="그래픽 28" descr="용지 단색으로 채워진">
                  <a:extLst>
                    <a:ext uri="{FF2B5EF4-FFF2-40B4-BE49-F238E27FC236}">
                      <a16:creationId xmlns:a16="http://schemas.microsoft.com/office/drawing/2014/main" id="{41E3383C-8311-379E-DB3C-375F98BAE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AAFBF3-6958-205B-D04B-72AE2D7C0F91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2BDA8A1-10DF-7B3F-C94E-00D927B5B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EF519B44-25A8-B9DA-232A-66E27C5C6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데이터베이스 단색으로 채워진">
                <a:extLst>
                  <a:ext uri="{FF2B5EF4-FFF2-40B4-BE49-F238E27FC236}">
                    <a16:creationId xmlns:a16="http://schemas.microsoft.com/office/drawing/2014/main" id="{44123BB9-EF34-D4B7-BF8C-D5478883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215836B-9A67-C035-D9D6-A7B3C4A7A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C1F4AF-E8BC-DF9C-9845-F5A9BD63E33F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C1C782-7C6B-76DA-EAB2-898FFFD78C98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51EF187-2DF5-CFCE-03F5-7C44C713F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D2621CF-F199-CC4E-2C3F-79C57C3DA4EB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F445D43-BB86-8CD9-9489-6ADE6075E57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82B27-09C8-EFBD-45AB-FEE5DE5B0AC9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A8ABA-FDF4-47D7-25FD-D405FABC093E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61A7B93-62D4-2373-480A-F23B9EDFF49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1">
            <a:extLst>
              <a:ext uri="{FF2B5EF4-FFF2-40B4-BE49-F238E27FC236}">
                <a16:creationId xmlns:a16="http://schemas.microsoft.com/office/drawing/2014/main" id="{8DBF8D60-B3FB-B62F-4238-F64CC2FAF687}"/>
              </a:ext>
            </a:extLst>
          </p:cNvPr>
          <p:cNvSpPr txBox="1"/>
          <p:nvPr/>
        </p:nvSpPr>
        <p:spPr>
          <a:xfrm>
            <a:off x="206828" y="2120899"/>
            <a:ext cx="3677676" cy="7140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</a:rPr>
              <a:t>세션 쿠키에 저장된 Session ID를</a:t>
            </a:r>
            <a:endParaRPr lang="ko-KR">
              <a:solidFill>
                <a:srgbClr val="0070C0"/>
              </a:solidFill>
              <a:ea typeface="맑은 고딕"/>
              <a:cs typeface="Calibri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HTTP Request에 담아 보낸다.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3FDD80FA-FF39-4CC6-0F72-929078759622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E53DA5BC-982E-ADD2-8BF9-61D09951F64E}"/>
              </a:ext>
            </a:extLst>
          </p:cNvPr>
          <p:cNvSpPr/>
          <p:nvPr/>
        </p:nvSpPr>
        <p:spPr>
          <a:xfrm rot="20160000">
            <a:off x="9577621" y="3287636"/>
            <a:ext cx="1145555" cy="1943262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19962-38C9-760E-F3A9-6A549D5170D0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0D14338-A653-A11B-C411-C892C5D6D2D1}"/>
              </a:ext>
            </a:extLst>
          </p:cNvPr>
          <p:cNvSpPr/>
          <p:nvPr/>
        </p:nvSpPr>
        <p:spPr>
          <a:xfrm rot="1440000">
            <a:off x="7376828" y="3146235"/>
            <a:ext cx="1136484" cy="2088402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39329-B111-FAE4-B3E3-BB85B643D042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에서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C557FA1F-BD39-6860-8A7E-371AD8692653}"/>
              </a:ext>
            </a:extLst>
          </p:cNvPr>
          <p:cNvSpPr/>
          <p:nvPr/>
        </p:nvSpPr>
        <p:spPr>
          <a:xfrm rot="7020000">
            <a:off x="2731086" y="3843462"/>
            <a:ext cx="1127413" cy="2424044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D07AD5-AC03-FF91-C99D-3AE6758C1532}"/>
              </a:ext>
            </a:extLst>
          </p:cNvPr>
          <p:cNvSpPr txBox="1"/>
          <p:nvPr/>
        </p:nvSpPr>
        <p:spPr>
          <a:xfrm>
            <a:off x="3675180" y="5159827"/>
            <a:ext cx="4282273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70C0"/>
                </a:solidFill>
                <a:ea typeface="맑은 고딕"/>
                <a:cs typeface="Calibri"/>
              </a:rPr>
              <a:t>(있음) </a:t>
            </a:r>
            <a:r>
              <a:rPr lang="ko-KR" altLang="en-US" b="1" i="1" dirty="0">
                <a:solidFill>
                  <a:srgbClr val="0070C0"/>
                </a:solidFill>
                <a:ea typeface="맑은 고딕"/>
                <a:cs typeface="+mn-lt"/>
              </a:rPr>
              <a:t>HttpSession 객체</a:t>
            </a:r>
            <a:r>
              <a:rPr lang="ko-KR" altLang="en-US" b="1" dirty="0">
                <a:solidFill>
                  <a:srgbClr val="0070C0"/>
                </a:solidFill>
                <a:ea typeface="맑은 고딕"/>
                <a:cs typeface="+mn-lt"/>
              </a:rPr>
              <a:t>를 통해 세션</a:t>
            </a:r>
            <a:r>
              <a:rPr lang="ko-KR" altLang="en-US" b="1">
                <a:solidFill>
                  <a:srgbClr val="0070C0"/>
                </a:solidFill>
                <a:ea typeface="맑은 고딕"/>
                <a:cs typeface="+mn-lt"/>
              </a:rPr>
              <a:t>을 활용한다.</a:t>
            </a: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 i="1">
                <a:solidFill>
                  <a:srgbClr val="0070C0"/>
                </a:solidFill>
                <a:ea typeface="맑은 고딕"/>
                <a:cs typeface="Calibri"/>
              </a:rPr>
              <a:t>클라이언트 구분</a:t>
            </a:r>
            <a:r>
              <a:rPr lang="ko-KR" altLang="en-US" sz="1400" b="1">
                <a:solidFill>
                  <a:srgbClr val="0070C0"/>
                </a:solidFill>
                <a:ea typeface="맑은 고딕"/>
                <a:cs typeface="Calibri"/>
              </a:rPr>
              <a:t>, 사용자 데이터 저장 등</a:t>
            </a:r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781BE5-9A63-B4E9-6DE4-257FF72A91DD}"/>
              </a:ext>
            </a:extLst>
          </p:cNvPr>
          <p:cNvSpPr txBox="1"/>
          <p:nvPr/>
        </p:nvSpPr>
        <p:spPr>
          <a:xfrm>
            <a:off x="8035472" y="6212113"/>
            <a:ext cx="4040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생성된 Session 객체는 Servlet Container에서 관리</a:t>
            </a:r>
            <a:endParaRPr lang="ko-KR" sz="1400">
              <a:ea typeface="맑은 고딕"/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3AE9C-4BB4-AEF8-C3D2-D03A39C7302D}"/>
              </a:ext>
            </a:extLst>
          </p:cNvPr>
          <p:cNvSpPr txBox="1"/>
          <p:nvPr/>
        </p:nvSpPr>
        <p:spPr>
          <a:xfrm>
            <a:off x="3944257" y="6212112"/>
            <a:ext cx="4040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Servlet Container는 Session ID와 일치하는 Session 객체를 </a:t>
            </a:r>
            <a:r>
              <a:rPr lang="ko-KR" altLang="en-US" sz="1400" i="1" dirty="0">
                <a:ea typeface="맑은 고딕"/>
                <a:cs typeface="Calibri"/>
              </a:rPr>
              <a:t>찾는다.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48AF45-5F03-C251-E19F-7B8475DB80A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세션 생성과정</a:t>
            </a:r>
          </a:p>
        </p:txBody>
      </p:sp>
    </p:spTree>
    <p:extLst>
      <p:ext uri="{BB962C8B-B14F-4D97-AF65-F5344CB8AC3E}">
        <p14:creationId xmlns:p14="http://schemas.microsoft.com/office/powerpoint/2010/main" val="3991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874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189</cp:revision>
  <dcterms:created xsi:type="dcterms:W3CDTF">2024-06-23T05:25:09Z</dcterms:created>
  <dcterms:modified xsi:type="dcterms:W3CDTF">2024-08-13T07:44:31Z</dcterms:modified>
</cp:coreProperties>
</file>