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353" autoAdjust="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6777C-593C-4653-88C6-C81E2FB8BE5F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97D2D-748F-4685-B51C-40512B402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97D2D-748F-4685-B51C-40512B402E7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22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2000" kern="0" spc="-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휴먼명조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조인</a:t>
            </a:r>
            <a:r>
              <a:rPr lang="en-US" altLang="ko-KR" sz="2000" kern="0" spc="-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휴먼명조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(join)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D655CB-2FBB-A97A-E2B8-6C8BE292AC8B}"/>
              </a:ext>
            </a:extLst>
          </p:cNvPr>
          <p:cNvSpPr txBox="1"/>
          <p:nvPr/>
        </p:nvSpPr>
        <p:spPr>
          <a:xfrm>
            <a:off x="129309" y="923278"/>
            <a:ext cx="11924146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1. </a:t>
            </a:r>
            <a:r>
              <a:rPr lang="ko-KR" altLang="en-US" b="1" dirty="0"/>
              <a:t>학교별 졸업생들의 정보를 </a:t>
            </a:r>
            <a:r>
              <a:rPr lang="ko-KR" altLang="en-US" b="1" dirty="0" err="1"/>
              <a:t>출력하시오</a:t>
            </a:r>
            <a:r>
              <a:rPr lang="en-US" altLang="ko-KR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</a:t>
            </a:r>
            <a:r>
              <a:rPr lang="ko-KR" altLang="en-US" b="1" dirty="0"/>
              <a:t>결과</a:t>
            </a:r>
            <a:r>
              <a:rPr lang="en-US" altLang="ko-KR" b="1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2.  </a:t>
            </a:r>
            <a:r>
              <a:rPr lang="ko-KR" altLang="en-US" b="1" dirty="0"/>
              <a:t>졸업생 중에서 </a:t>
            </a:r>
            <a:r>
              <a:rPr lang="en-US" altLang="ko-KR" b="1" dirty="0"/>
              <a:t>2023</a:t>
            </a:r>
            <a:r>
              <a:rPr lang="ko-KR" altLang="en-US" b="1" dirty="0"/>
              <a:t>년에 수능 시험을 보지 않은 학생의 정보</a:t>
            </a:r>
            <a:r>
              <a:rPr lang="en-US" altLang="ko-KR" b="1" dirty="0"/>
              <a:t>(</a:t>
            </a:r>
            <a:r>
              <a:rPr lang="ko-KR" altLang="en-US" b="1" dirty="0"/>
              <a:t>이름만</a:t>
            </a:r>
            <a:r>
              <a:rPr lang="en-US" altLang="ko-KR" b="1" dirty="0"/>
              <a:t>)</a:t>
            </a:r>
            <a:r>
              <a:rPr lang="ko-KR" altLang="en-US" b="1" dirty="0"/>
              <a:t>를 </a:t>
            </a:r>
            <a:r>
              <a:rPr lang="ko-KR" altLang="en-US" b="1" dirty="0" err="1"/>
              <a:t>출력하시오</a:t>
            </a:r>
            <a:r>
              <a:rPr lang="en-US" altLang="ko-KR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</a:t>
            </a:r>
            <a:r>
              <a:rPr lang="ko-KR" altLang="en-US" b="1" dirty="0"/>
              <a:t>결과</a:t>
            </a:r>
            <a:r>
              <a:rPr lang="en-US" altLang="ko-KR" b="1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4B9CEA-8D5E-0C55-C7DA-091C06591CF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조인</a:t>
            </a:r>
            <a:r>
              <a:rPr lang="en-US" altLang="ko-KR" b="1" dirty="0"/>
              <a:t>(join) - </a:t>
            </a:r>
            <a:r>
              <a:rPr lang="ko-KR" altLang="en-US" b="1" dirty="0"/>
              <a:t>실습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7B152A-A041-2CA2-9B4D-443D136B9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25" y="4792237"/>
            <a:ext cx="1104900" cy="17240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1C87F0-0A8B-98BB-0D3B-4D17F2567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050" y="1961958"/>
            <a:ext cx="28003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5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E60F5C-02E8-A054-523F-D891D8D39B2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조인</a:t>
            </a:r>
            <a:r>
              <a:rPr lang="en-US" altLang="ko-KR" b="1" dirty="0"/>
              <a:t>(join) - </a:t>
            </a:r>
            <a:r>
              <a:rPr lang="ko-KR" altLang="en-US" b="1" dirty="0"/>
              <a:t>실습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F85EA-A1F8-0D79-BDE6-D4BC62E55B65}"/>
              </a:ext>
            </a:extLst>
          </p:cNvPr>
          <p:cNvSpPr txBox="1"/>
          <p:nvPr/>
        </p:nvSpPr>
        <p:spPr>
          <a:xfrm>
            <a:off x="133927" y="923278"/>
            <a:ext cx="11924146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3. 2024</a:t>
            </a:r>
            <a:r>
              <a:rPr lang="ko-KR" altLang="en-US" b="1" dirty="0"/>
              <a:t>년 수능 성적 상위 </a:t>
            </a:r>
            <a:r>
              <a:rPr lang="en-US" altLang="ko-KR" b="1" dirty="0"/>
              <a:t>5</a:t>
            </a:r>
            <a:r>
              <a:rPr lang="ko-KR" altLang="en-US" b="1" dirty="0"/>
              <a:t>명의 학생정보를 </a:t>
            </a:r>
            <a:r>
              <a:rPr lang="ko-KR" altLang="en-US" b="1" dirty="0" err="1"/>
              <a:t>출력하시오</a:t>
            </a:r>
            <a:r>
              <a:rPr lang="en-US" altLang="ko-KR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</a:t>
            </a:r>
            <a:r>
              <a:rPr lang="ko-KR" altLang="en-US" b="1" dirty="0"/>
              <a:t>결과</a:t>
            </a:r>
            <a:r>
              <a:rPr lang="en-US" altLang="ko-KR" b="1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4. 2024</a:t>
            </a:r>
            <a:r>
              <a:rPr lang="ko-KR" altLang="en-US" b="1" dirty="0"/>
              <a:t>년 졸업생과 재학생의 수능 성적 평균을 </a:t>
            </a:r>
            <a:r>
              <a:rPr lang="ko-KR" altLang="en-US" b="1" dirty="0" err="1"/>
              <a:t>출력하시오</a:t>
            </a:r>
            <a:r>
              <a:rPr lang="en-US" altLang="ko-KR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</a:t>
            </a:r>
            <a:r>
              <a:rPr lang="ko-KR" altLang="en-US" b="1" dirty="0"/>
              <a:t>결과</a:t>
            </a:r>
            <a:r>
              <a:rPr lang="en-US" altLang="ko-KR" b="1" dirty="0"/>
              <a:t>)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A7A862-1B5E-11E0-2CD0-E4FA541C0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476375"/>
            <a:ext cx="3409950" cy="1181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89EA7A9-E872-B058-C358-CE9A46DDB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237" y="3728332"/>
            <a:ext cx="1666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4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</TotalTime>
  <Words>88</Words>
  <Application>Microsoft Office PowerPoint</Application>
  <PresentationFormat>와이드스크린</PresentationFormat>
  <Paragraphs>26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HY강B</vt:lpstr>
      <vt:lpstr>Malgun Gothic Semilight</vt:lpstr>
      <vt:lpstr>맑은 고딕</vt:lpstr>
      <vt:lpstr>함초롬바탕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Minwoo Kang</cp:lastModifiedBy>
  <cp:revision>156</cp:revision>
  <dcterms:created xsi:type="dcterms:W3CDTF">2024-06-23T05:25:09Z</dcterms:created>
  <dcterms:modified xsi:type="dcterms:W3CDTF">2024-07-18T10:13:42Z</dcterms:modified>
</cp:coreProperties>
</file>