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353" autoAdjust="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6777C-593C-4653-88C6-C81E2FB8BE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97D2D-748F-4685-B51C-40512B402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vnrepository.com/artifact/com.github.waffle/waffle-jna/3.2.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JDBC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개념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9DBC2A-A5ED-663F-D368-F1BD150243D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JDBC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137BD-7800-3DC7-0686-936313126323}"/>
              </a:ext>
            </a:extLst>
          </p:cNvPr>
          <p:cNvSpPr txBox="1"/>
          <p:nvPr/>
        </p:nvSpPr>
        <p:spPr>
          <a:xfrm>
            <a:off x="129309" y="923278"/>
            <a:ext cx="11924146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JDBC(Java Database Connectivity)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Java </a:t>
            </a:r>
            <a:r>
              <a:rPr lang="ko-KR" altLang="en-US" dirty="0"/>
              <a:t>기반의 어플리케이션의 데이터를 데이터베이스에 저장 및 업데이트하거나</a:t>
            </a:r>
            <a:r>
              <a:rPr lang="en-US" altLang="ko-KR" dirty="0"/>
              <a:t>, </a:t>
            </a:r>
            <a:r>
              <a:rPr lang="ko-KR" altLang="en-US" dirty="0"/>
              <a:t>데이터베이스에 저장된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데이터를 </a:t>
            </a:r>
            <a:r>
              <a:rPr lang="en-US" altLang="ko-KR" dirty="0"/>
              <a:t>Java</a:t>
            </a:r>
            <a:r>
              <a:rPr lang="ko-KR" altLang="en-US" dirty="0"/>
              <a:t>에서 사용할 수 있도록 하는 자바 </a:t>
            </a:r>
            <a:r>
              <a:rPr lang="en-US" altLang="ko-KR" dirty="0"/>
              <a:t>API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Java </a:t>
            </a:r>
            <a:r>
              <a:rPr lang="ko-KR" altLang="en-US" dirty="0"/>
              <a:t>애플리케이션에서 데이터베이스에 접근하기 위해 </a:t>
            </a:r>
            <a:r>
              <a:rPr lang="en-US" altLang="ko-KR" dirty="0"/>
              <a:t>JDBC API</a:t>
            </a:r>
            <a:r>
              <a:rPr lang="ko-KR" altLang="en-US" dirty="0"/>
              <a:t>를 사용하여 데이터베이스에 연동할 수 있으며</a:t>
            </a:r>
            <a:r>
              <a:rPr lang="en-US" altLang="ko-KR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데이터베이스에서 자료를 쿼리</a:t>
            </a:r>
            <a:r>
              <a:rPr lang="en-US" altLang="ko-KR" dirty="0"/>
              <a:t>(Query)</a:t>
            </a:r>
            <a:r>
              <a:rPr lang="ko-KR" altLang="en-US" dirty="0"/>
              <a:t>하거나 업데이트하는 방법을 제공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28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710DA4-0E75-C5F1-D141-B3C430B8A23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JDBC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A7D320-FF53-910D-0213-DA22450AE2C2}"/>
              </a:ext>
            </a:extLst>
          </p:cNvPr>
          <p:cNvSpPr/>
          <p:nvPr/>
        </p:nvSpPr>
        <p:spPr>
          <a:xfrm>
            <a:off x="575734" y="2557991"/>
            <a:ext cx="5020733" cy="1744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JDBC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BA5D74-E185-6F3F-2F4C-E13251CB77EA}"/>
              </a:ext>
            </a:extLst>
          </p:cNvPr>
          <p:cNvSpPr/>
          <p:nvPr/>
        </p:nvSpPr>
        <p:spPr>
          <a:xfrm>
            <a:off x="575734" y="1769479"/>
            <a:ext cx="502073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/>
              <a:t>Java </a:t>
            </a:r>
            <a:r>
              <a:rPr lang="ko-KR" altLang="en-US" dirty="0"/>
              <a:t>프로그램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955E82-2AA7-6180-03FB-1C211CA4879E}"/>
              </a:ext>
            </a:extLst>
          </p:cNvPr>
          <p:cNvSpPr/>
          <p:nvPr/>
        </p:nvSpPr>
        <p:spPr>
          <a:xfrm>
            <a:off x="1126067" y="2981325"/>
            <a:ext cx="3869266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JDBC Interface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01E87F-0512-25CE-CC81-38083A2B2C47}"/>
              </a:ext>
            </a:extLst>
          </p:cNvPr>
          <p:cNvSpPr/>
          <p:nvPr/>
        </p:nvSpPr>
        <p:spPr>
          <a:xfrm>
            <a:off x="1126067" y="3837238"/>
            <a:ext cx="3869266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JDBC Driver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원통 3">
            <a:extLst>
              <a:ext uri="{FF2B5EF4-FFF2-40B4-BE49-F238E27FC236}">
                <a16:creationId xmlns:a16="http://schemas.microsoft.com/office/drawing/2014/main" id="{528F0D6A-C5A2-84CD-6712-1ACBED49996D}"/>
              </a:ext>
            </a:extLst>
          </p:cNvPr>
          <p:cNvSpPr/>
          <p:nvPr/>
        </p:nvSpPr>
        <p:spPr>
          <a:xfrm>
            <a:off x="575734" y="4701365"/>
            <a:ext cx="5020733" cy="719667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082CF97-B7D3-D762-D9F3-5D0642575990}"/>
              </a:ext>
            </a:extLst>
          </p:cNvPr>
          <p:cNvCxnSpPr/>
          <p:nvPr/>
        </p:nvCxnSpPr>
        <p:spPr>
          <a:xfrm>
            <a:off x="2167467" y="2138811"/>
            <a:ext cx="0" cy="419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2C247F7-D8A5-4FE6-614D-8FFA54EE0C15}"/>
              </a:ext>
            </a:extLst>
          </p:cNvPr>
          <p:cNvCxnSpPr/>
          <p:nvPr/>
        </p:nvCxnSpPr>
        <p:spPr>
          <a:xfrm flipV="1">
            <a:off x="3953933" y="2138811"/>
            <a:ext cx="0" cy="419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03E8FC-23C0-8049-C206-605EA6B0469C}"/>
              </a:ext>
            </a:extLst>
          </p:cNvPr>
          <p:cNvSpPr/>
          <p:nvPr/>
        </p:nvSpPr>
        <p:spPr>
          <a:xfrm>
            <a:off x="1134533" y="3407515"/>
            <a:ext cx="3869266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JDBC Manager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8F8EFB-0375-E5EB-CCE7-7F49D1E86BF3}"/>
              </a:ext>
            </a:extLst>
          </p:cNvPr>
          <p:cNvCxnSpPr/>
          <p:nvPr/>
        </p:nvCxnSpPr>
        <p:spPr>
          <a:xfrm>
            <a:off x="2167467" y="4291582"/>
            <a:ext cx="0" cy="419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519F68A-AD12-5792-ED24-815E6CDC155B}"/>
              </a:ext>
            </a:extLst>
          </p:cNvPr>
          <p:cNvCxnSpPr/>
          <p:nvPr/>
        </p:nvCxnSpPr>
        <p:spPr>
          <a:xfrm flipV="1">
            <a:off x="3953933" y="4291582"/>
            <a:ext cx="0" cy="419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3CC5F0-6237-1294-CDA4-7F407EC4CA8E}"/>
              </a:ext>
            </a:extLst>
          </p:cNvPr>
          <p:cNvSpPr txBox="1"/>
          <p:nvPr/>
        </p:nvSpPr>
        <p:spPr>
          <a:xfrm>
            <a:off x="6010275" y="1891225"/>
            <a:ext cx="6043178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JDBC Interface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Java</a:t>
            </a:r>
            <a:r>
              <a:rPr lang="ko-KR" altLang="en-US" dirty="0"/>
              <a:t>와 데이터베이스 간의 통신 창구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JDBC Manager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데이터베이스 종류에 따라 적절한 드라이버 선택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JDBC Driver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데이터베이스 연결용 드라이버</a:t>
            </a:r>
          </a:p>
        </p:txBody>
      </p:sp>
    </p:spTree>
    <p:extLst>
      <p:ext uri="{BB962C8B-B14F-4D97-AF65-F5344CB8AC3E}">
        <p14:creationId xmlns:p14="http://schemas.microsoft.com/office/powerpoint/2010/main" val="1993870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710DA4-0E75-C5F1-D141-B3C430B8A23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JDBC </a:t>
            </a:r>
            <a:r>
              <a:rPr lang="ko-KR" altLang="en-US" b="1" dirty="0"/>
              <a:t>설치  </a:t>
            </a:r>
            <a:r>
              <a:rPr lang="en-US" altLang="ko-KR" b="1" dirty="0"/>
              <a:t>- MariaDB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0C5B37-93D3-DCD1-DA5E-A23B0F78CC81}"/>
              </a:ext>
            </a:extLst>
          </p:cNvPr>
          <p:cNvSpPr txBox="1"/>
          <p:nvPr/>
        </p:nvSpPr>
        <p:spPr>
          <a:xfrm>
            <a:off x="129309" y="981075"/>
            <a:ext cx="11924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mariadb.com</a:t>
            </a:r>
            <a:r>
              <a:rPr lang="ko-KR" altLang="en-US" dirty="0"/>
              <a:t> 접속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DOWNLOAD </a:t>
            </a:r>
            <a:r>
              <a:rPr lang="ko-KR" altLang="en-US" dirty="0"/>
              <a:t>메뉴 클릭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69F55E1-BE22-912C-B907-9D605ABFD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718" y="981075"/>
            <a:ext cx="8198464" cy="3811529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4BA18B6-FA7D-6889-BE35-1051CE97D79F}"/>
              </a:ext>
            </a:extLst>
          </p:cNvPr>
          <p:cNvSpPr/>
          <p:nvPr/>
        </p:nvSpPr>
        <p:spPr>
          <a:xfrm>
            <a:off x="9353550" y="1724025"/>
            <a:ext cx="638175" cy="2571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04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0097B0-D89E-9063-07A3-EED425FB56A2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JDBC </a:t>
            </a:r>
            <a:r>
              <a:rPr lang="ko-KR" altLang="en-US" b="1" dirty="0"/>
              <a:t>설치  </a:t>
            </a:r>
            <a:r>
              <a:rPr lang="en-US" altLang="ko-KR" b="1" dirty="0"/>
              <a:t>- MariaDB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7315E1-02B8-2715-6D42-124094863CE7}"/>
              </a:ext>
            </a:extLst>
          </p:cNvPr>
          <p:cNvSpPr txBox="1"/>
          <p:nvPr/>
        </p:nvSpPr>
        <p:spPr>
          <a:xfrm>
            <a:off x="129309" y="981075"/>
            <a:ext cx="119241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Connectors</a:t>
            </a:r>
            <a:r>
              <a:rPr lang="ko-KR" altLang="en-US" dirty="0"/>
              <a:t> 클릭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</a:p>
          <a:p>
            <a:r>
              <a:rPr lang="en-US" altLang="ko-KR" dirty="0"/>
              <a:t>  Product</a:t>
            </a:r>
          </a:p>
          <a:p>
            <a:r>
              <a:rPr lang="en-US" altLang="ko-KR" dirty="0"/>
              <a:t>  -&gt; Java 8+ connector </a:t>
            </a:r>
            <a:r>
              <a:rPr lang="ko-KR" altLang="en-US" dirty="0"/>
              <a:t>선택</a:t>
            </a:r>
            <a:endParaRPr lang="en-US" altLang="ko-KR" dirty="0"/>
          </a:p>
          <a:p>
            <a:r>
              <a:rPr lang="en-US" altLang="ko-KR" dirty="0"/>
              <a:t>  Version</a:t>
            </a:r>
          </a:p>
          <a:p>
            <a:r>
              <a:rPr lang="en-US" altLang="ko-KR" dirty="0"/>
              <a:t>  -&gt; 3.4.1-GA </a:t>
            </a:r>
            <a:r>
              <a:rPr lang="ko-KR" altLang="en-US" dirty="0"/>
              <a:t>선택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Show</a:t>
            </a:r>
            <a:r>
              <a:rPr lang="ko-KR" altLang="en-US" dirty="0"/>
              <a:t> </a:t>
            </a:r>
            <a:r>
              <a:rPr lang="en-US" altLang="ko-KR" dirty="0"/>
              <a:t>All</a:t>
            </a:r>
            <a:r>
              <a:rPr lang="ko-KR" altLang="en-US" dirty="0"/>
              <a:t> </a:t>
            </a:r>
            <a:r>
              <a:rPr lang="en-US" altLang="ko-KR" dirty="0"/>
              <a:t>Files</a:t>
            </a:r>
            <a:r>
              <a:rPr lang="ko-KR" altLang="en-US" dirty="0"/>
              <a:t> 클릭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4F2155-51DC-E7FE-A560-BF9B3FAE7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777" y="981075"/>
            <a:ext cx="8537497" cy="381952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3B237CA-D78B-75B1-0DE5-2F4FE34710D6}"/>
              </a:ext>
            </a:extLst>
          </p:cNvPr>
          <p:cNvSpPr/>
          <p:nvPr/>
        </p:nvSpPr>
        <p:spPr>
          <a:xfrm>
            <a:off x="7343775" y="2295525"/>
            <a:ext cx="723900" cy="4857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AA3718C-0291-8F85-5E5A-0B0A85795416}"/>
              </a:ext>
            </a:extLst>
          </p:cNvPr>
          <p:cNvSpPr/>
          <p:nvPr/>
        </p:nvSpPr>
        <p:spPr>
          <a:xfrm>
            <a:off x="7791450" y="3333750"/>
            <a:ext cx="2038350" cy="5715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5689DD1-A345-A993-0236-10D393778C59}"/>
              </a:ext>
            </a:extLst>
          </p:cNvPr>
          <p:cNvSpPr/>
          <p:nvPr/>
        </p:nvSpPr>
        <p:spPr>
          <a:xfrm>
            <a:off x="7541634" y="3057525"/>
            <a:ext cx="328181" cy="2762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14B335-8710-2B33-9FA4-02F5382927FB}"/>
              </a:ext>
            </a:extLst>
          </p:cNvPr>
          <p:cNvSpPr/>
          <p:nvPr/>
        </p:nvSpPr>
        <p:spPr>
          <a:xfrm>
            <a:off x="7128344" y="2019300"/>
            <a:ext cx="328181" cy="2762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0C587BB-F5E6-8663-4203-B6B5AA24B466}"/>
              </a:ext>
            </a:extLst>
          </p:cNvPr>
          <p:cNvSpPr/>
          <p:nvPr/>
        </p:nvSpPr>
        <p:spPr>
          <a:xfrm>
            <a:off x="6419850" y="4486275"/>
            <a:ext cx="708494" cy="2095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07161E3-DC8F-FBCF-6AC3-859B8B529B6B}"/>
              </a:ext>
            </a:extLst>
          </p:cNvPr>
          <p:cNvSpPr/>
          <p:nvPr/>
        </p:nvSpPr>
        <p:spPr>
          <a:xfrm>
            <a:off x="6179559" y="4210050"/>
            <a:ext cx="328181" cy="2762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04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99374C5-28E0-5D19-1F91-A10AAEA58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876" y="1620412"/>
            <a:ext cx="4877073" cy="510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6E22C1-6F46-E75D-F84E-84EF4A917DA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JDBC </a:t>
            </a:r>
            <a:r>
              <a:rPr lang="ko-KR" altLang="en-US" b="1" dirty="0"/>
              <a:t>설치  </a:t>
            </a:r>
            <a:r>
              <a:rPr lang="en-US" altLang="ko-KR" b="1" dirty="0"/>
              <a:t>- MariaDB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49492-926F-5263-90F7-28775FAE3ADF}"/>
              </a:ext>
            </a:extLst>
          </p:cNvPr>
          <p:cNvSpPr txBox="1"/>
          <p:nvPr/>
        </p:nvSpPr>
        <p:spPr>
          <a:xfrm>
            <a:off x="129309" y="981075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Connector-java-3.4.1/mariadb-java-client-3.4.1.jar </a:t>
            </a:r>
            <a:r>
              <a:rPr lang="ko-KR" altLang="en-US" dirty="0"/>
              <a:t>다운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76FD3AA-82DF-6F15-8361-A4BEA8573BDD}"/>
              </a:ext>
            </a:extLst>
          </p:cNvPr>
          <p:cNvSpPr/>
          <p:nvPr/>
        </p:nvSpPr>
        <p:spPr>
          <a:xfrm>
            <a:off x="3305175" y="4371975"/>
            <a:ext cx="4429125" cy="2190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00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58E4BC-C06D-A3EB-28CA-E2811581DE9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JDBC </a:t>
            </a:r>
            <a:r>
              <a:rPr lang="ko-KR" altLang="en-US" b="1" dirty="0"/>
              <a:t>설치  </a:t>
            </a:r>
            <a:r>
              <a:rPr lang="en-US" altLang="ko-KR" b="1" dirty="0"/>
              <a:t>- waffle-</a:t>
            </a:r>
            <a:r>
              <a:rPr lang="en-US" altLang="ko-KR" b="1" dirty="0" err="1"/>
              <a:t>jna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84BB59-4E56-8000-275E-41BDCDD28956}"/>
              </a:ext>
            </a:extLst>
          </p:cNvPr>
          <p:cNvSpPr txBox="1"/>
          <p:nvPr/>
        </p:nvSpPr>
        <p:spPr>
          <a:xfrm>
            <a:off x="129309" y="1028700"/>
            <a:ext cx="1192414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hlinkClick r:id="rId2"/>
              </a:rPr>
              <a:t>https://mvnrepository.com/artifact/com.github.waffle/waffle-jna/3.2.0</a:t>
            </a:r>
            <a:r>
              <a:rPr lang="en-US" altLang="ko-KR" dirty="0"/>
              <a:t> </a:t>
            </a:r>
            <a:r>
              <a:rPr lang="ko-KR" altLang="en-US" dirty="0"/>
              <a:t>접속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Jar</a:t>
            </a:r>
            <a:r>
              <a:rPr lang="ko-KR" altLang="en-US" dirty="0"/>
              <a:t> 파일 다운로드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52CD3F-9DFE-B7FC-DF78-F1C66B628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49" y="2184990"/>
            <a:ext cx="9115425" cy="433127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3AD459-ED93-A52A-6CD7-2CC3E41B149B}"/>
              </a:ext>
            </a:extLst>
          </p:cNvPr>
          <p:cNvSpPr/>
          <p:nvPr/>
        </p:nvSpPr>
        <p:spPr>
          <a:xfrm>
            <a:off x="3571875" y="3667125"/>
            <a:ext cx="390525" cy="1619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991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3057</TotalTime>
  <Words>188</Words>
  <Application>Microsoft Office PowerPoint</Application>
  <PresentationFormat>와이드스크린</PresentationFormat>
  <Paragraphs>50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HY강B</vt:lpstr>
      <vt:lpstr>Malgun Gothic Semilight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Minwoo Kang</cp:lastModifiedBy>
  <cp:revision>211</cp:revision>
  <dcterms:created xsi:type="dcterms:W3CDTF">2024-06-23T05:25:09Z</dcterms:created>
  <dcterms:modified xsi:type="dcterms:W3CDTF">2024-07-23T11:19:13Z</dcterms:modified>
</cp:coreProperties>
</file>