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2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SELECT,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UNION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97F34-9125-2C1C-F61A-B990A90C1C90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</a:t>
            </a:r>
            <a:r>
              <a:rPr lang="ko-KR" altLang="en-US" dirty="0"/>
              <a:t> 조건 조회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in(a, b, c, …);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not in </a:t>
            </a:r>
            <a:r>
              <a:rPr lang="ko-KR" altLang="en-US" dirty="0"/>
              <a:t>조건 조회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in(a, b, c, …);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D0D3D-50A4-F6FC-AA34-8CFE6378737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BA4AE6-D4F9-46EF-CD56-F9F3AD5C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63" y="923278"/>
            <a:ext cx="2605799" cy="28657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AAD2C9-893B-1D58-3732-5424C62F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54" y="3851163"/>
            <a:ext cx="3099631" cy="27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5231A-F22E-1E9B-F8EF-B89E4A89AD6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63C6A-21D3-C55F-8429-A01F94E583B7}"/>
              </a:ext>
            </a:extLst>
          </p:cNvPr>
          <p:cNvSpPr txBox="1"/>
          <p:nvPr/>
        </p:nvSpPr>
        <p:spPr>
          <a:xfrm>
            <a:off x="129309" y="1080018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학생정보에서 </a:t>
            </a:r>
            <a:r>
              <a:rPr lang="en-US" altLang="ko-KR" dirty="0"/>
              <a:t>3</a:t>
            </a:r>
            <a:r>
              <a:rPr lang="ko-KR" altLang="en-US" dirty="0"/>
              <a:t>학년을 제외한 </a:t>
            </a:r>
            <a:r>
              <a:rPr lang="en-US" altLang="ko-KR" dirty="0"/>
              <a:t>1,2</a:t>
            </a:r>
            <a:r>
              <a:rPr lang="ko-KR" altLang="en-US" dirty="0"/>
              <a:t>학년 학생들의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학생정보에서 </a:t>
            </a:r>
            <a:r>
              <a:rPr lang="ko-KR" altLang="en-US" dirty="0" err="1"/>
              <a:t>관평고등학교와</a:t>
            </a:r>
            <a:r>
              <a:rPr lang="ko-KR" altLang="en-US" dirty="0"/>
              <a:t> 대전고등학교를 제외한 나머지 학생정보를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대전고등학교와 대전여자고등학교의 학생 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4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FF0EC-7C2B-92E9-D7BA-D497C9A8147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3B46-5529-845C-BFEC-0D3E39D2C463}"/>
              </a:ext>
            </a:extLst>
          </p:cNvPr>
          <p:cNvSpPr txBox="1"/>
          <p:nvPr/>
        </p:nvSpPr>
        <p:spPr>
          <a:xfrm>
            <a:off x="133927" y="1186895"/>
            <a:ext cx="1192414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별칭</a:t>
            </a:r>
            <a:r>
              <a:rPr lang="en-US" altLang="ko-KR" b="1" dirty="0"/>
              <a:t>(Alias)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쿼리 사용 중 테이블</a:t>
            </a:r>
            <a:r>
              <a:rPr lang="en-US" altLang="ko-KR" dirty="0"/>
              <a:t>, </a:t>
            </a:r>
            <a:r>
              <a:rPr lang="ko-KR" altLang="en-US" dirty="0"/>
              <a:t>컬럼</a:t>
            </a:r>
            <a:r>
              <a:rPr lang="en-US" altLang="ko-KR" dirty="0"/>
              <a:t>(</a:t>
            </a:r>
            <a:r>
              <a:rPr lang="ko-KR" altLang="en-US" dirty="0" err="1"/>
              <a:t>가상컬럼</a:t>
            </a:r>
            <a:r>
              <a:rPr lang="en-US" altLang="ko-KR" dirty="0"/>
              <a:t>, </a:t>
            </a:r>
            <a:r>
              <a:rPr lang="ko-KR" altLang="en-US" dirty="0"/>
              <a:t>테이블 포함</a:t>
            </a:r>
            <a:r>
              <a:rPr lang="en-US" altLang="ko-KR" dirty="0"/>
              <a:t>)</a:t>
            </a:r>
            <a:r>
              <a:rPr lang="ko-KR" altLang="en-US" dirty="0"/>
              <a:t>에 별칭을 주어 사용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en-US" altLang="ko-KR" sz="1800" dirty="0" err="1"/>
              <a:t>mst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AS A1, </a:t>
            </a:r>
            <a:r>
              <a:rPr lang="en-US" altLang="ko-KR" sz="1800" dirty="0" err="1"/>
              <a:t>mst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AS A2…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 </a:t>
            </a:r>
            <a:r>
              <a:rPr lang="en-US" altLang="ko-KR" sz="1800" dirty="0" err="1"/>
              <a:t>mst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 </a:t>
            </a:r>
            <a:r>
              <a:rPr lang="en-US" altLang="ko-KR" sz="1800" dirty="0"/>
              <a:t>WHERE </a:t>
            </a:r>
            <a:r>
              <a:rPr lang="en-US" altLang="ko-KR" sz="1800" dirty="0" err="1"/>
              <a:t>mst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C4330A-B57F-A7C1-6345-580596ED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454" y="2532390"/>
            <a:ext cx="4733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62663-BB2F-9C9B-86D0-CF1F4050B15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DF7B6-3CA3-5480-F32D-A8B9995F35AD}"/>
              </a:ext>
            </a:extLst>
          </p:cNvPr>
          <p:cNvSpPr txBox="1"/>
          <p:nvPr/>
        </p:nvSpPr>
        <p:spPr>
          <a:xfrm>
            <a:off x="129309" y="904960"/>
            <a:ext cx="11924146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정렬</a:t>
            </a:r>
            <a:r>
              <a:rPr lang="en-US" altLang="ko-KR" b="1" dirty="0"/>
              <a:t>(ORDER BY) - </a:t>
            </a:r>
            <a:r>
              <a:rPr lang="ko-KR" altLang="en-US" b="1" dirty="0"/>
              <a:t>오름차순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DESC;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정렬</a:t>
            </a:r>
            <a:r>
              <a:rPr lang="en-US" altLang="ko-KR" b="1" dirty="0"/>
              <a:t>(ORDER BY) – </a:t>
            </a:r>
            <a:r>
              <a:rPr lang="ko-KR" altLang="en-US" b="1" dirty="0"/>
              <a:t>내림차순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ASC;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60D23-19F5-DF5B-6B6F-24219931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55" y="993005"/>
            <a:ext cx="3128447" cy="2645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1601D-B0C1-5F8C-B63E-977CDF80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98" y="3832845"/>
            <a:ext cx="3854065" cy="29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7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F19A2-B486-0F31-716F-50059BBE925B}"/>
              </a:ext>
            </a:extLst>
          </p:cNvPr>
          <p:cNvSpPr txBox="1"/>
          <p:nvPr/>
        </p:nvSpPr>
        <p:spPr>
          <a:xfrm>
            <a:off x="129309" y="904960"/>
            <a:ext cx="11924146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정렬</a:t>
            </a:r>
            <a:r>
              <a:rPr lang="en-US" altLang="ko-KR" b="1" dirty="0"/>
              <a:t>(ORDER BY) - </a:t>
            </a:r>
            <a:r>
              <a:rPr lang="ko-KR" altLang="en-US" b="1" dirty="0"/>
              <a:t>다중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DESC, </a:t>
            </a:r>
            <a:r>
              <a:rPr lang="ko-KR" altLang="en-US" dirty="0" err="1"/>
              <a:t>컬럼명</a:t>
            </a:r>
            <a:r>
              <a:rPr lang="en-US" altLang="ko-KR" dirty="0"/>
              <a:t>2  ASC;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5F4ED-5F32-CD46-1DC2-AB980B6035F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075A20-584E-23EB-05D6-5DE74A30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66" y="1146790"/>
            <a:ext cx="48672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64420-95E8-C67E-22F6-41356A7493C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E3B6B-AEDD-7689-89D6-9D121358CE35}"/>
              </a:ext>
            </a:extLst>
          </p:cNvPr>
          <p:cNvSpPr txBox="1"/>
          <p:nvPr/>
        </p:nvSpPr>
        <p:spPr>
          <a:xfrm>
            <a:off x="129310" y="1194318"/>
            <a:ext cx="1192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테이블에 있는 학생들 정보를 별칭을 주어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(</a:t>
            </a:r>
            <a:r>
              <a:rPr lang="en-US" altLang="ko-KR" dirty="0" err="1"/>
              <a:t>student_id</a:t>
            </a:r>
            <a:r>
              <a:rPr lang="en-US" altLang="ko-KR" dirty="0"/>
              <a:t> : id,</a:t>
            </a:r>
            <a:r>
              <a:rPr lang="ko-KR" altLang="en-US" dirty="0"/>
              <a:t> </a:t>
            </a:r>
            <a:r>
              <a:rPr lang="en-US" altLang="ko-KR" dirty="0" err="1"/>
              <a:t>student_name</a:t>
            </a:r>
            <a:r>
              <a:rPr lang="en-US" altLang="ko-KR" dirty="0"/>
              <a:t> : name, </a:t>
            </a:r>
            <a:r>
              <a:rPr lang="en-US" altLang="ko-KR" dirty="0" err="1"/>
              <a:t>student_school</a:t>
            </a:r>
            <a:r>
              <a:rPr lang="en-US" altLang="ko-KR" dirty="0"/>
              <a:t> : school, </a:t>
            </a:r>
            <a:r>
              <a:rPr lang="en-US" altLang="ko-KR" dirty="0" err="1"/>
              <a:t>student_school_area</a:t>
            </a:r>
            <a:r>
              <a:rPr lang="en-US" altLang="ko-KR" dirty="0"/>
              <a:t> : </a:t>
            </a:r>
            <a:r>
              <a:rPr lang="en-US" altLang="ko-KR" dirty="0" err="1"/>
              <a:t>schoolArea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테이블에 있는 학생들의 학년을 기준으로 </a:t>
            </a:r>
            <a:r>
              <a:rPr lang="ko-KR" altLang="en-US" dirty="0" err="1"/>
              <a:t>정렬하시오</a:t>
            </a:r>
            <a:r>
              <a:rPr lang="en-US" altLang="ko-KR" dirty="0"/>
              <a:t>.(</a:t>
            </a:r>
            <a:r>
              <a:rPr lang="ko-KR" altLang="en-US" dirty="0"/>
              <a:t>내림차순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12.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테이블에 있는 학생들의 학년을 기준으로 </a:t>
            </a:r>
            <a:r>
              <a:rPr lang="ko-KR" altLang="en-US" dirty="0" err="1"/>
              <a:t>정렬하시오</a:t>
            </a:r>
            <a:r>
              <a:rPr lang="en-US" altLang="ko-KR" dirty="0"/>
              <a:t>.(</a:t>
            </a:r>
            <a:r>
              <a:rPr lang="ko-KR" altLang="en-US" dirty="0"/>
              <a:t>오름차순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6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D1CA3-989A-D813-A07C-AED5FBDE497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28E93-631A-E5BE-7F7F-E0B7D02FEE19}"/>
              </a:ext>
            </a:extLst>
          </p:cNvPr>
          <p:cNvSpPr txBox="1"/>
          <p:nvPr/>
        </p:nvSpPr>
        <p:spPr>
          <a:xfrm>
            <a:off x="129309" y="904960"/>
            <a:ext cx="11924146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UNION 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</a:t>
            </a:r>
            <a:r>
              <a:rPr lang="en-US" altLang="ko-KR" dirty="0"/>
              <a:t>SELECT</a:t>
            </a:r>
            <a:r>
              <a:rPr lang="ko-KR" altLang="en-US" dirty="0"/>
              <a:t>의 결과물을 합쳐서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r>
              <a:rPr lang="en-US" altLang="ko-KR" dirty="0"/>
              <a:t>(UNION)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T1.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T1.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 </a:t>
            </a:r>
            <a:r>
              <a:rPr lang="en-US" altLang="ko-KR" sz="1800" dirty="0"/>
              <a:t>T1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UNION ALL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SELECT T2.</a:t>
            </a:r>
            <a:r>
              <a:rPr lang="ko-KR" altLang="en-US" dirty="0" err="1"/>
              <a:t>컬럼명</a:t>
            </a:r>
            <a:r>
              <a:rPr lang="en-US" altLang="ko-KR" dirty="0"/>
              <a:t>, T2.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FROM</a:t>
            </a:r>
            <a:r>
              <a:rPr lang="ko-KR" altLang="en-US" dirty="0"/>
              <a:t> 테이블명 </a:t>
            </a:r>
            <a:r>
              <a:rPr lang="en-US" altLang="ko-KR" dirty="0"/>
              <a:t>T2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WHERE </a:t>
            </a:r>
            <a:r>
              <a:rPr lang="ko-KR" altLang="en-US" dirty="0"/>
              <a:t>조건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 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EC362-97D9-464F-E2D1-7AD9C31F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20" y="1125112"/>
            <a:ext cx="43053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0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0244A-6FB4-B248-CC24-ACD0EF6104C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74842-5281-8163-C41D-B2EE3F45ACFB}"/>
              </a:ext>
            </a:extLst>
          </p:cNvPr>
          <p:cNvSpPr txBox="1"/>
          <p:nvPr/>
        </p:nvSpPr>
        <p:spPr>
          <a:xfrm>
            <a:off x="129309" y="904960"/>
            <a:ext cx="11924146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UNION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</a:t>
            </a:r>
            <a:r>
              <a:rPr lang="en-US" altLang="ko-KR" dirty="0"/>
              <a:t>SELECT</a:t>
            </a:r>
            <a:r>
              <a:rPr lang="ko-KR" altLang="en-US" dirty="0"/>
              <a:t>의 결과물을 합쳐서 조회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r>
              <a:rPr lang="en-US" altLang="ko-KR" dirty="0"/>
              <a:t>(UNION)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T1.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T1.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 </a:t>
            </a:r>
            <a:r>
              <a:rPr lang="en-US" altLang="ko-KR" sz="1800" dirty="0"/>
              <a:t>T1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UNION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SELECT T2.</a:t>
            </a:r>
            <a:r>
              <a:rPr lang="ko-KR" altLang="en-US" dirty="0" err="1"/>
              <a:t>컬럼명</a:t>
            </a:r>
            <a:r>
              <a:rPr lang="en-US" altLang="ko-KR" dirty="0"/>
              <a:t>, T2.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FROM</a:t>
            </a:r>
            <a:r>
              <a:rPr lang="ko-KR" altLang="en-US" dirty="0"/>
              <a:t> 테이블명 </a:t>
            </a:r>
            <a:r>
              <a:rPr lang="en-US" altLang="ko-KR" dirty="0"/>
              <a:t>T2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    WHERE </a:t>
            </a:r>
            <a:r>
              <a:rPr lang="ko-KR" altLang="en-US" dirty="0"/>
              <a:t>조건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    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3190EA-946A-A769-E3A3-EE9F6825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87" y="1126583"/>
            <a:ext cx="47434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6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E2DB1-30D9-0345-377E-86B92A2E273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192B1-3DB0-87D0-3748-6989F2B227E2}"/>
              </a:ext>
            </a:extLst>
          </p:cNvPr>
          <p:cNvSpPr txBox="1"/>
          <p:nvPr/>
        </p:nvSpPr>
        <p:spPr>
          <a:xfrm>
            <a:off x="129309" y="904960"/>
            <a:ext cx="1192414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UNION, UNION ALL </a:t>
            </a:r>
            <a:r>
              <a:rPr lang="ko-KR" altLang="en-US" b="1" dirty="0"/>
              <a:t>차이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UNION : 2</a:t>
            </a:r>
            <a:r>
              <a:rPr lang="ko-KR" altLang="en-US" dirty="0"/>
              <a:t>개 이상의 쿼리에서 조회된 결과를 </a:t>
            </a:r>
            <a:r>
              <a:rPr lang="ko-KR" altLang="en-US" b="1" dirty="0">
                <a:solidFill>
                  <a:srgbClr val="FF0000"/>
                </a:solidFill>
              </a:rPr>
              <a:t>중복 제거한 후</a:t>
            </a:r>
            <a:r>
              <a:rPr lang="ko-KR" altLang="en-US" dirty="0"/>
              <a:t> 합쳐서 출력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UNION ALL : 2</a:t>
            </a:r>
            <a:r>
              <a:rPr lang="ko-KR" altLang="en-US" dirty="0"/>
              <a:t>개 이상의 쿼리에서 조회된 결과를 </a:t>
            </a:r>
            <a:r>
              <a:rPr lang="ko-KR" altLang="en-US" b="1" dirty="0">
                <a:solidFill>
                  <a:srgbClr val="FF0000"/>
                </a:solidFill>
              </a:rPr>
              <a:t>중복제거 없이 </a:t>
            </a:r>
            <a:r>
              <a:rPr lang="ko-KR" altLang="en-US" dirty="0"/>
              <a:t>합쳐서 출력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참고사항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- UNION, UNION ALL</a:t>
            </a:r>
            <a:r>
              <a:rPr lang="ko-KR" altLang="en-US" dirty="0"/>
              <a:t>은 좋은 </a:t>
            </a:r>
            <a:r>
              <a:rPr lang="en-US" altLang="ko-KR" dirty="0"/>
              <a:t>SQL </a:t>
            </a:r>
            <a:r>
              <a:rPr lang="ko-KR" altLang="en-US" dirty="0"/>
              <a:t>작성은 아니다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모델링 차원에서 테이블을 </a:t>
            </a:r>
            <a:r>
              <a:rPr lang="ko-KR" altLang="en-US" dirty="0" err="1"/>
              <a:t>통합하는게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UNION </a:t>
            </a:r>
            <a:r>
              <a:rPr lang="ko-KR" altLang="en-US" sz="1800" dirty="0"/>
              <a:t>보다는 </a:t>
            </a:r>
            <a:r>
              <a:rPr lang="en-US" altLang="ko-KR" sz="1800" dirty="0"/>
              <a:t>UNION ALL</a:t>
            </a:r>
            <a:r>
              <a:rPr lang="ko-KR" altLang="en-US" sz="1800" dirty="0"/>
              <a:t>을 사용하는 것이 </a:t>
            </a:r>
            <a:r>
              <a:rPr lang="ko-KR" altLang="en-US" dirty="0"/>
              <a:t>데이터 처리속도면에서 좋다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UNION</a:t>
            </a:r>
            <a:r>
              <a:rPr lang="ko-KR" altLang="en-US" sz="1800" dirty="0"/>
              <a:t>을 사용한다면</a:t>
            </a:r>
            <a:r>
              <a:rPr lang="en-US" altLang="ko-KR" sz="1800" dirty="0"/>
              <a:t>, </a:t>
            </a:r>
            <a:r>
              <a:rPr lang="ko-KR" altLang="en-US" sz="1800" dirty="0"/>
              <a:t>최소 필요 컬럼만 </a:t>
            </a:r>
            <a:r>
              <a:rPr lang="en-US" altLang="ko-KR" sz="1800" dirty="0"/>
              <a:t>SELECT.     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2683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구조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DESC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777586-F77A-132B-B784-F1573B3D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66" y="2896247"/>
            <a:ext cx="43434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AAC35-4145-9B00-8ED5-058D4C5F4D1D}"/>
              </a:ext>
            </a:extLst>
          </p:cNvPr>
          <p:cNvSpPr txBox="1"/>
          <p:nvPr/>
        </p:nvSpPr>
        <p:spPr>
          <a:xfrm>
            <a:off x="129309" y="923278"/>
            <a:ext cx="119241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일반 조회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* 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권장되는 조회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en-US" altLang="ko-KR" dirty="0"/>
              <a:t>… FROM </a:t>
            </a:r>
            <a:r>
              <a:rPr lang="ko-KR" altLang="en-US" dirty="0"/>
              <a:t>테이블명 </a:t>
            </a: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1CCC93-5467-77B7-C8CD-89E1C46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53" y="1207361"/>
            <a:ext cx="4768613" cy="2681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75C107-80A3-D012-CB56-8CC7C48B3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845" y="4306462"/>
            <a:ext cx="2847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AB6C1-E6FC-A16E-4EBC-BDE71F5D30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9E578-12E1-1CCA-BF7B-E82863CFBCF1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다중 조건 조회</a:t>
            </a:r>
            <a:r>
              <a:rPr lang="en-US" altLang="ko-KR" dirty="0"/>
              <a:t>(AND)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조건 </a:t>
            </a:r>
            <a:r>
              <a:rPr lang="en-US" altLang="ko-KR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AND </a:t>
            </a:r>
            <a:r>
              <a:rPr lang="ko-KR" altLang="en-US" dirty="0"/>
              <a:t>조건</a:t>
            </a:r>
            <a:r>
              <a:rPr lang="en-US" altLang="ko-KR" dirty="0"/>
              <a:t>2;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A4576-84FB-C21D-F554-23131A43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56" y="1540784"/>
            <a:ext cx="3571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6B95A-52EE-3C0C-96CB-34C5A604583C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다중 조건 조회</a:t>
            </a:r>
            <a:r>
              <a:rPr lang="en-US" altLang="ko-KR" dirty="0"/>
              <a:t>(OR)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조건 </a:t>
            </a:r>
            <a:r>
              <a:rPr lang="en-US" altLang="ko-KR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OR </a:t>
            </a:r>
            <a:r>
              <a:rPr lang="ko-KR" altLang="en-US" dirty="0"/>
              <a:t>조건</a:t>
            </a:r>
            <a:r>
              <a:rPr lang="en-US" altLang="ko-KR" dirty="0"/>
              <a:t>2;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66418-4D5F-4F49-4AF9-9690300A87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8A834-4A00-228A-DF8F-88B2B1E7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519237"/>
            <a:ext cx="38576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E03076-683D-B321-6E49-CA4C8AB955B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- </a:t>
            </a:r>
            <a:r>
              <a:rPr lang="ko-KR" altLang="en-US" b="1" dirty="0"/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90242-1C81-C3CA-486A-E73258E49367}"/>
              </a:ext>
            </a:extLst>
          </p:cNvPr>
          <p:cNvSpPr txBox="1"/>
          <p:nvPr/>
        </p:nvSpPr>
        <p:spPr>
          <a:xfrm>
            <a:off x="129309" y="1128236"/>
            <a:ext cx="11924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학생들 중 서구에 있는 고등학교에 재학중이고</a:t>
            </a:r>
            <a:r>
              <a:rPr lang="en-US" altLang="ko-KR" dirty="0"/>
              <a:t>, 2</a:t>
            </a:r>
            <a:r>
              <a:rPr lang="ko-KR" altLang="en-US" dirty="0"/>
              <a:t>학년인 학생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관평고등학교와</a:t>
            </a:r>
            <a:r>
              <a:rPr lang="ko-KR" altLang="en-US" dirty="0"/>
              <a:t> </a:t>
            </a:r>
            <a:r>
              <a:rPr lang="ko-KR" altLang="en-US" dirty="0" err="1"/>
              <a:t>관평여자고등학교의</a:t>
            </a:r>
            <a:r>
              <a:rPr lang="ko-KR" altLang="en-US" dirty="0"/>
              <a:t> 학생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51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56B31-D2FF-CD64-66AA-06F324EE94A5}"/>
              </a:ext>
            </a:extLst>
          </p:cNvPr>
          <p:cNvSpPr txBox="1"/>
          <p:nvPr/>
        </p:nvSpPr>
        <p:spPr>
          <a:xfrm>
            <a:off x="129309" y="923278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범위조건</a:t>
            </a:r>
            <a:r>
              <a:rPr lang="en-US" altLang="ko-KR" dirty="0"/>
              <a:t>(between)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BETWEEN </a:t>
            </a:r>
            <a:r>
              <a:rPr lang="ko-KR" altLang="en-US" dirty="0"/>
              <a:t>조건</a:t>
            </a:r>
            <a:r>
              <a:rPr lang="en-US" altLang="ko-KR" dirty="0"/>
              <a:t>1 AND </a:t>
            </a:r>
            <a:r>
              <a:rPr lang="ko-KR" altLang="en-US" dirty="0"/>
              <a:t>조건</a:t>
            </a:r>
            <a:r>
              <a:rPr lang="en-US" altLang="ko-KR" dirty="0"/>
              <a:t>2;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41D08-F9A4-8BC4-A7A0-477076A7381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2D9F22-2783-9C48-DB51-7DFB8B04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24" y="1171297"/>
            <a:ext cx="4076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E18A3-06C6-DB25-3DE0-8C38848167AC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like</a:t>
            </a:r>
            <a:r>
              <a:rPr lang="ko-KR" altLang="en-US" dirty="0"/>
              <a:t> 조건 조회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WHERE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like</a:t>
            </a:r>
            <a:r>
              <a:rPr lang="ko-KR" altLang="en-US" dirty="0"/>
              <a:t> </a:t>
            </a:r>
            <a:r>
              <a:rPr lang="en-US" altLang="ko-KR" dirty="0"/>
              <a:t>‘%</a:t>
            </a:r>
            <a:r>
              <a:rPr lang="ko-KR" altLang="en-US" dirty="0" err="1"/>
              <a:t>일부글자</a:t>
            </a:r>
            <a:r>
              <a:rPr lang="en-US" altLang="ko-KR" dirty="0"/>
              <a:t>%’;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2F64F-71D3-AF33-1F5E-1C7724F0DEA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9123B7-98B2-5A1E-FF34-F442F8DA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988" y="1200427"/>
            <a:ext cx="3771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2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D601F-B066-313F-C744-347EB6F29633}"/>
              </a:ext>
            </a:extLst>
          </p:cNvPr>
          <p:cNvSpPr txBox="1"/>
          <p:nvPr/>
        </p:nvSpPr>
        <p:spPr>
          <a:xfrm>
            <a:off x="129309" y="972235"/>
            <a:ext cx="119241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관평고등학교와</a:t>
            </a:r>
            <a:r>
              <a:rPr lang="ko-KR" altLang="en-US" dirty="0"/>
              <a:t> </a:t>
            </a:r>
            <a:r>
              <a:rPr lang="ko-KR" altLang="en-US" dirty="0" err="1"/>
              <a:t>관평여자고등학교의</a:t>
            </a:r>
            <a:r>
              <a:rPr lang="ko-KR" altLang="en-US" dirty="0"/>
              <a:t> 학생 정보를 </a:t>
            </a:r>
            <a:r>
              <a:rPr lang="en-US" altLang="ko-KR" dirty="0"/>
              <a:t>LIKE</a:t>
            </a:r>
            <a:r>
              <a:rPr lang="ko-KR" altLang="en-US" dirty="0"/>
              <a:t>를 사용하여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국어점수가 </a:t>
            </a:r>
            <a:r>
              <a:rPr lang="en-US" altLang="ko-KR" dirty="0"/>
              <a:t>80</a:t>
            </a:r>
            <a:r>
              <a:rPr lang="ko-KR" altLang="en-US" dirty="0"/>
              <a:t>점 이상 </a:t>
            </a:r>
            <a:r>
              <a:rPr lang="en-US" altLang="ko-KR" dirty="0"/>
              <a:t>90</a:t>
            </a:r>
            <a:r>
              <a:rPr lang="ko-KR" altLang="en-US" dirty="0" err="1"/>
              <a:t>점이하인</a:t>
            </a:r>
            <a:r>
              <a:rPr lang="ko-KR" altLang="en-US" dirty="0"/>
              <a:t> 학생수를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수학점수가 </a:t>
            </a:r>
            <a:r>
              <a:rPr lang="en-US" altLang="ko-KR" dirty="0"/>
              <a:t>70</a:t>
            </a:r>
            <a:r>
              <a:rPr lang="ko-KR" altLang="en-US" dirty="0"/>
              <a:t>점 이상 </a:t>
            </a:r>
            <a:r>
              <a:rPr lang="en-US" altLang="ko-KR" dirty="0"/>
              <a:t>80</a:t>
            </a:r>
            <a:r>
              <a:rPr lang="ko-KR" altLang="en-US" dirty="0"/>
              <a:t>점 미만이 아닌 학생수를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김씨 성을 가진 학생정보를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84B04-EDBD-3402-0B0E-83308834C10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- </a:t>
            </a:r>
            <a:r>
              <a:rPr lang="ko-KR" altLang="en-US" b="1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99125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687</Words>
  <Application>Microsoft Office PowerPoint</Application>
  <PresentationFormat>와이드스크린</PresentationFormat>
  <Paragraphs>155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129</cp:revision>
  <dcterms:created xsi:type="dcterms:W3CDTF">2024-06-23T05:25:09Z</dcterms:created>
  <dcterms:modified xsi:type="dcterms:W3CDTF">2024-07-13T10:13:02Z</dcterms:modified>
</cp:coreProperties>
</file>