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Tiles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F74C9-9EBC-0C0E-E61F-E80A9CD0084C}"/>
              </a:ext>
            </a:extLst>
          </p:cNvPr>
          <p:cNvSpPr txBox="1"/>
          <p:nvPr/>
        </p:nvSpPr>
        <p:spPr>
          <a:xfrm>
            <a:off x="3001358" y="3376074"/>
            <a:ext cx="649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화면에서 </a:t>
            </a:r>
            <a:r>
              <a:rPr lang="ko-KR" altLang="en-US" b="1" dirty="0"/>
              <a:t>공통적으로 반복</a:t>
            </a:r>
            <a:r>
              <a:rPr lang="ko-KR" altLang="en-US" dirty="0"/>
              <a:t>되어 사용되는 부분을</a:t>
            </a:r>
            <a:endParaRPr lang="en-US" altLang="ko-KR" dirty="0"/>
          </a:p>
          <a:p>
            <a:r>
              <a:rPr lang="ko-KR" altLang="en-US" b="1" dirty="0"/>
              <a:t>따로 분리하여 관리하고 재사용하여 </a:t>
            </a:r>
            <a:r>
              <a:rPr lang="ko-KR" altLang="en-US" i="1" dirty="0"/>
              <a:t>개발의 효율성을 높이자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42C3B-D7D6-D8AF-8DAA-C3662B16C8AE}"/>
              </a:ext>
            </a:extLst>
          </p:cNvPr>
          <p:cNvSpPr txBox="1"/>
          <p:nvPr/>
        </p:nvSpPr>
        <p:spPr>
          <a:xfrm>
            <a:off x="3465310" y="125322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화면에서 공통적으로 반복되는 부분이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02D5B-6CE2-8C53-B320-D827A92BEA20}"/>
              </a:ext>
            </a:extLst>
          </p:cNvPr>
          <p:cNvSpPr txBox="1"/>
          <p:nvPr/>
        </p:nvSpPr>
        <p:spPr>
          <a:xfrm>
            <a:off x="2806475" y="2263160"/>
            <a:ext cx="657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이런 부분들을 화면마다 매번 똑같이 개발하는 것은 비효율적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C2660-8FCF-6B9A-5BBD-819B61A1424D}"/>
              </a:ext>
            </a:extLst>
          </p:cNvPr>
          <p:cNvSpPr txBox="1"/>
          <p:nvPr/>
        </p:nvSpPr>
        <p:spPr>
          <a:xfrm>
            <a:off x="2346840" y="4765987"/>
            <a:ext cx="8550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Apache Tiles</a:t>
            </a:r>
            <a:r>
              <a:rPr lang="ko-KR" altLang="en-US" sz="2400" dirty="0"/>
              <a:t>는 이를 위한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무료 오픈 소스 템플릿 프레임워크</a:t>
            </a:r>
            <a:endParaRPr lang="ko-KR" altLang="en-US" sz="2400" i="1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9F843E8-AD58-87A7-F0FB-1B7A28351221}"/>
              </a:ext>
            </a:extLst>
          </p:cNvPr>
          <p:cNvSpPr/>
          <p:nvPr/>
        </p:nvSpPr>
        <p:spPr>
          <a:xfrm>
            <a:off x="5010686" y="1344085"/>
            <a:ext cx="2170626" cy="3421903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90420-A264-D994-0A0E-0BF333A0AF1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공통부분</a:t>
            </a:r>
          </a:p>
        </p:txBody>
      </p:sp>
    </p:spTree>
    <p:extLst>
      <p:ext uri="{BB962C8B-B14F-4D97-AF65-F5344CB8AC3E}">
        <p14:creationId xmlns:p14="http://schemas.microsoft.com/office/powerpoint/2010/main" val="100134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Tiles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269E2-F5B3-B2CB-6D86-EB1B90CC8A4C}"/>
              </a:ext>
            </a:extLst>
          </p:cNvPr>
          <p:cNvSpPr txBox="1"/>
          <p:nvPr/>
        </p:nvSpPr>
        <p:spPr>
          <a:xfrm>
            <a:off x="624689" y="1258432"/>
            <a:ext cx="10275683" cy="276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Tiles</a:t>
            </a:r>
            <a:r>
              <a:rPr lang="ko-KR" altLang="en-US" sz="2800" b="1" dirty="0"/>
              <a:t>란</a:t>
            </a:r>
            <a:r>
              <a:rPr lang="en-US" altLang="ko-KR" sz="2800" b="1" dirty="0"/>
              <a:t>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웹 사이트의 템플릿을 조합하여 사용할 수 있게 제공해주는 템플릿 프레임워크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u="sng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장점 </a:t>
            </a:r>
            <a:r>
              <a:rPr lang="en-US" altLang="ko-KR" b="1" dirty="0"/>
              <a:t>: </a:t>
            </a:r>
            <a:r>
              <a:rPr lang="ko-KR" altLang="en-US" dirty="0"/>
              <a:t>공통으로 사용되는 페이지들을 따로 관리할 수 있어서 재사용성이 높아진다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단점 </a:t>
            </a:r>
            <a:r>
              <a:rPr lang="en-US" altLang="ko-KR" b="1" dirty="0"/>
              <a:t>: </a:t>
            </a:r>
            <a:r>
              <a:rPr lang="en-US" altLang="ko-KR" dirty="0"/>
              <a:t> </a:t>
            </a:r>
            <a:r>
              <a:rPr lang="ko-KR" altLang="en-US" dirty="0"/>
              <a:t>공통으로 사용되는  페이지가 없을 경우 복잡성만 증가할 수 있다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788CA-A138-9F77-5DB6-8CE2A260FD7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Tiles </a:t>
            </a:r>
            <a:r>
              <a:rPr lang="ko-KR" altLang="en-US" b="1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1C16C-FCEE-98E4-037F-65F52B012AF7}"/>
              </a:ext>
            </a:extLst>
          </p:cNvPr>
          <p:cNvSpPr txBox="1"/>
          <p:nvPr/>
        </p:nvSpPr>
        <p:spPr>
          <a:xfrm>
            <a:off x="353085" y="113168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pom.xml</a:t>
            </a:r>
            <a:r>
              <a:rPr lang="ko-KR" altLang="en-US" dirty="0"/>
              <a:t>에 라이브러리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2D68DB-8102-EA89-7AF7-6094773EB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485" y="1921628"/>
            <a:ext cx="4267085" cy="345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EBB93-7BD0-C40F-0396-E951401D0EA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Tiles </a:t>
            </a:r>
            <a:r>
              <a:rPr lang="ko-KR" altLang="en-US" b="1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CD359-86C3-007C-7B82-5A4400729826}"/>
              </a:ext>
            </a:extLst>
          </p:cNvPr>
          <p:cNvSpPr txBox="1"/>
          <p:nvPr/>
        </p:nvSpPr>
        <p:spPr>
          <a:xfrm>
            <a:off x="353085" y="113168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dispatcher-servlet.xml </a:t>
            </a:r>
            <a:r>
              <a:rPr lang="ko-KR" altLang="en-US" dirty="0"/>
              <a:t>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0C705F-B5D6-69DD-5068-B3B19483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53" y="1921628"/>
            <a:ext cx="7634569" cy="7802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0AAC95-3F6F-FA2D-27A3-3B145CAC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79" y="3650075"/>
            <a:ext cx="7134161" cy="263222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8256DA9-32FC-6ED0-3AE7-6549B53A34E1}"/>
              </a:ext>
            </a:extLst>
          </p:cNvPr>
          <p:cNvSpPr/>
          <p:nvPr/>
        </p:nvSpPr>
        <p:spPr>
          <a:xfrm>
            <a:off x="4925085" y="2788467"/>
            <a:ext cx="1095469" cy="64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5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88AA3-DC0C-C6C7-4A0C-2F56AE2C8C6E}"/>
              </a:ext>
            </a:extLst>
          </p:cNvPr>
          <p:cNvSpPr txBox="1"/>
          <p:nvPr/>
        </p:nvSpPr>
        <p:spPr>
          <a:xfrm>
            <a:off x="353085" y="113168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WEB-INF</a:t>
            </a:r>
            <a:r>
              <a:rPr lang="ko-KR" altLang="en-US" dirty="0"/>
              <a:t> 폴더 하위에 </a:t>
            </a:r>
            <a:r>
              <a:rPr lang="en-US" altLang="ko-KR" dirty="0"/>
              <a:t>tiles </a:t>
            </a:r>
            <a:r>
              <a:rPr lang="ko-KR" altLang="en-US" dirty="0"/>
              <a:t>폴더 및 파일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805F6-5984-C9AF-E32A-EF6839998B9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Tiles </a:t>
            </a:r>
            <a:r>
              <a:rPr lang="ko-KR" altLang="en-US" b="1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06504B-FDFC-FEC0-4E0D-F9ED0D8D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84" y="2220240"/>
            <a:ext cx="2610214" cy="31055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1F26F9D-58A8-D8D2-9235-9004C24BE475}"/>
              </a:ext>
            </a:extLst>
          </p:cNvPr>
          <p:cNvSpPr/>
          <p:nvPr/>
        </p:nvSpPr>
        <p:spPr>
          <a:xfrm>
            <a:off x="4409038" y="4807390"/>
            <a:ext cx="1557196" cy="534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E91B7-4F54-2B82-E8E3-FAB8158CD72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Tiles </a:t>
            </a:r>
            <a:r>
              <a:rPr lang="ko-KR" altLang="en-US" b="1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4747B-3158-165D-255E-5A7C8A181BA5}"/>
              </a:ext>
            </a:extLst>
          </p:cNvPr>
          <p:cNvSpPr txBox="1"/>
          <p:nvPr/>
        </p:nvSpPr>
        <p:spPr>
          <a:xfrm>
            <a:off x="353085" y="113168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tiles-</a:t>
            </a:r>
            <a:r>
              <a:rPr lang="en-US" altLang="ko-KR" dirty="0" err="1"/>
              <a:t>layout.jsp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tiles-layout.xml</a:t>
            </a:r>
            <a:r>
              <a:rPr lang="ko-KR" altLang="en-US" dirty="0"/>
              <a:t> 작성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24FB6A-28B8-3C15-5B4A-FA9C901D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3" y="2301583"/>
            <a:ext cx="10698068" cy="2381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6162DF-1910-7A2C-0377-5ED770CF57A6}"/>
              </a:ext>
            </a:extLst>
          </p:cNvPr>
          <p:cNvSpPr txBox="1"/>
          <p:nvPr/>
        </p:nvSpPr>
        <p:spPr>
          <a:xfrm>
            <a:off x="751438" y="1729212"/>
            <a:ext cx="194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Tiles-layout.xml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2782B-928D-63E8-AF85-6AAEA5850418}"/>
              </a:ext>
            </a:extLst>
          </p:cNvPr>
          <p:cNvSpPr txBox="1"/>
          <p:nvPr/>
        </p:nvSpPr>
        <p:spPr>
          <a:xfrm>
            <a:off x="7639616" y="3389998"/>
            <a:ext cx="194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Tiles-</a:t>
            </a:r>
            <a:r>
              <a:rPr lang="en-US" altLang="ko-KR" dirty="0" err="1"/>
              <a:t>layout.jsp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18BCE4-CA17-5398-9DB5-FCE75E99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23" y="3920949"/>
            <a:ext cx="503942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0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3695C2-F0EE-086A-528A-FD863CAD0D47}"/>
              </a:ext>
            </a:extLst>
          </p:cNvPr>
          <p:cNvSpPr txBox="1"/>
          <p:nvPr/>
        </p:nvSpPr>
        <p:spPr>
          <a:xfrm>
            <a:off x="353085" y="113168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공통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(header, footer)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B8BB38-419D-045A-4D06-4AA5F8F8A0D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Tiles </a:t>
            </a:r>
            <a:r>
              <a:rPr lang="ko-KR" altLang="en-US" b="1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0D546-11C4-233E-6536-C575D515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533" y="2709280"/>
            <a:ext cx="4188683" cy="19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3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6D1BCA-CDB0-C590-4295-4F793CE6D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81" y="2639201"/>
            <a:ext cx="4572638" cy="37343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9E8E9A-9911-7514-3712-B31A8FC9D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114" y="2639200"/>
            <a:ext cx="4763165" cy="3734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206A5-FA37-F160-6ED0-23A25A34E20F}"/>
              </a:ext>
            </a:extLst>
          </p:cNvPr>
          <p:cNvSpPr txBox="1"/>
          <p:nvPr/>
        </p:nvSpPr>
        <p:spPr>
          <a:xfrm>
            <a:off x="353085" y="113168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공통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(header, footer)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6BB99-1951-136A-1D51-BE42543ED38C}"/>
              </a:ext>
            </a:extLst>
          </p:cNvPr>
          <p:cNvSpPr txBox="1"/>
          <p:nvPr/>
        </p:nvSpPr>
        <p:spPr>
          <a:xfrm>
            <a:off x="2706986" y="2073243"/>
            <a:ext cx="22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header.jsp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4E05F-1FDF-1C6D-14CD-1841B67111E2}"/>
              </a:ext>
            </a:extLst>
          </p:cNvPr>
          <p:cNvSpPr txBox="1"/>
          <p:nvPr/>
        </p:nvSpPr>
        <p:spPr>
          <a:xfrm>
            <a:off x="8136050" y="2064190"/>
            <a:ext cx="22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footer.jsp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217B2-FA9E-C698-57BF-829E5818180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Tiles </a:t>
            </a:r>
            <a:r>
              <a:rPr lang="ko-KR" altLang="en-US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28698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171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Helvetica Neue</vt:lpstr>
      <vt:lpstr>HY강B</vt:lpstr>
      <vt:lpstr>Malgun Gothic Semilight</vt:lpstr>
      <vt:lpstr>맑은 고딕</vt:lpstr>
      <vt:lpstr>함초롬바탕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168</cp:revision>
  <dcterms:created xsi:type="dcterms:W3CDTF">2024-06-23T05:25:09Z</dcterms:created>
  <dcterms:modified xsi:type="dcterms:W3CDTF">2024-08-13T06:51:40Z</dcterms:modified>
</cp:coreProperties>
</file>