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5" r:id="rId5"/>
    <p:sldId id="267" r:id="rId6"/>
    <p:sldId id="268" r:id="rId7"/>
    <p:sldId id="271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scheduler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44CA6-6550-3027-46B8-4C1F2BEEDB4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Scheduler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C2F24-9D30-B992-D14C-C9DAA3FD38C8}"/>
              </a:ext>
            </a:extLst>
          </p:cNvPr>
          <p:cNvSpPr txBox="1"/>
          <p:nvPr/>
        </p:nvSpPr>
        <p:spPr>
          <a:xfrm>
            <a:off x="2016998" y="3059668"/>
            <a:ext cx="815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“</a:t>
            </a:r>
            <a:r>
              <a:rPr lang="ko-KR" altLang="en-US" i="1" dirty="0"/>
              <a:t>일정한 시간 간격 또는 일정한 시각에</a:t>
            </a:r>
            <a:r>
              <a:rPr lang="en-US" altLang="ko-KR" i="1" dirty="0"/>
              <a:t> </a:t>
            </a:r>
            <a:r>
              <a:rPr lang="ko-KR" altLang="en-US" i="1" dirty="0"/>
              <a:t>특정 로직을 처리하기 위해 사용된다</a:t>
            </a:r>
            <a:r>
              <a:rPr lang="en-US" altLang="ko-KR" i="1" dirty="0"/>
              <a:t>.”</a:t>
            </a:r>
            <a:endParaRPr lang="ko-KR" alt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BF987-C06B-21D4-F036-39006658AB02}"/>
              </a:ext>
            </a:extLst>
          </p:cNvPr>
          <p:cNvSpPr txBox="1"/>
          <p:nvPr/>
        </p:nvSpPr>
        <p:spPr>
          <a:xfrm>
            <a:off x="2016998" y="2335794"/>
            <a:ext cx="3684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Scheduler</a:t>
            </a:r>
            <a:r>
              <a:rPr lang="ko-KR" altLang="en-US" sz="2800" b="1" dirty="0"/>
              <a:t>란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4147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05524C-E754-A15D-150D-E99D7E6CF67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Scheduler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50690-6D64-9EF7-19B4-183A00716694}"/>
              </a:ext>
            </a:extLst>
          </p:cNvPr>
          <p:cNvSpPr txBox="1"/>
          <p:nvPr/>
        </p:nvSpPr>
        <p:spPr>
          <a:xfrm>
            <a:off x="3630441" y="2362955"/>
            <a:ext cx="767733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Scheduler </a:t>
            </a:r>
            <a:r>
              <a:rPr lang="ko-KR" altLang="en-US" sz="2800" b="1" dirty="0"/>
              <a:t>설정방법</a:t>
            </a:r>
            <a:endParaRPr lang="en-US" altLang="ko-KR" sz="2800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2400" dirty="0"/>
              <a:t>Annotation </a:t>
            </a:r>
            <a:r>
              <a:rPr lang="ko-KR" altLang="en-US" sz="2400" dirty="0"/>
              <a:t>방식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 err="1"/>
              <a:t>Quarz</a:t>
            </a:r>
            <a:r>
              <a:rPr lang="en-US" altLang="ko-KR" sz="2400" dirty="0"/>
              <a:t> </a:t>
            </a:r>
            <a:r>
              <a:rPr lang="ko-KR" altLang="en-US" sz="2400" dirty="0"/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310175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BB1646-0133-C417-D2A4-592EAEB36A3B}"/>
              </a:ext>
            </a:extLst>
          </p:cNvPr>
          <p:cNvSpPr txBox="1"/>
          <p:nvPr/>
        </p:nvSpPr>
        <p:spPr>
          <a:xfrm>
            <a:off x="1302859" y="2367516"/>
            <a:ext cx="9586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 @Scheduled </a:t>
            </a:r>
            <a:r>
              <a:rPr lang="ko-KR" altLang="en-US" sz="1600" dirty="0"/>
              <a:t>가 붙을 메소드 즉</a:t>
            </a:r>
            <a:r>
              <a:rPr lang="en-US" altLang="ko-KR" sz="1600" dirty="0"/>
              <a:t>, </a:t>
            </a:r>
            <a:r>
              <a:rPr lang="ko-KR" altLang="en-US" sz="1600" dirty="0"/>
              <a:t>스케줄링 처리 될 작업 메소드는 다음과 같은 조건을 충족해야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F8674-5B74-5C07-48BA-8337C3DA4774}"/>
              </a:ext>
            </a:extLst>
          </p:cNvPr>
          <p:cNvSpPr txBox="1"/>
          <p:nvPr/>
        </p:nvSpPr>
        <p:spPr>
          <a:xfrm>
            <a:off x="4413487" y="3075057"/>
            <a:ext cx="3365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highlight>
                  <a:srgbClr val="FFFF00"/>
                </a:highlight>
              </a:rPr>
              <a:t>return</a:t>
            </a:r>
            <a:r>
              <a:rPr lang="ko-KR" altLang="en-US" sz="2000" dirty="0">
                <a:highlight>
                  <a:srgbClr val="FFFF00"/>
                </a:highlight>
              </a:rPr>
              <a:t> 타입은 </a:t>
            </a:r>
            <a:r>
              <a:rPr lang="en-US" altLang="ko-KR" sz="2000" dirty="0">
                <a:highlight>
                  <a:srgbClr val="FFFF00"/>
                </a:highlight>
              </a:rPr>
              <a:t>void</a:t>
            </a:r>
          </a:p>
          <a:p>
            <a:pPr marL="342900" indent="-342900">
              <a:buAutoNum type="arabicPeriod"/>
            </a:pPr>
            <a:r>
              <a:rPr lang="ko-KR" altLang="en-US" sz="2000" dirty="0">
                <a:highlight>
                  <a:srgbClr val="FFFF00"/>
                </a:highlight>
              </a:rPr>
              <a:t>파라미터를 가질 수 없음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C779E-4452-61F5-3A8C-C6736C964BC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Scheduler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0906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43F82-1F01-C432-FB63-8EA8483AFFD7}"/>
              </a:ext>
            </a:extLst>
          </p:cNvPr>
          <p:cNvSpPr txBox="1"/>
          <p:nvPr/>
        </p:nvSpPr>
        <p:spPr>
          <a:xfrm>
            <a:off x="4416729" y="1024909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@Scheduled </a:t>
            </a:r>
            <a:r>
              <a:rPr lang="ko-KR" altLang="en-US" dirty="0" err="1"/>
              <a:t>어노테이션의</a:t>
            </a:r>
            <a:r>
              <a:rPr lang="ko-KR" altLang="en-US" dirty="0"/>
              <a:t> 설정 값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DFD37F00-F827-9463-E229-6CDE5ED40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221" y="1394241"/>
            <a:ext cx="6430484" cy="49872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19FB96-01D7-571F-6401-1DC3C684476A}"/>
              </a:ext>
            </a:extLst>
          </p:cNvPr>
          <p:cNvSpPr txBox="1"/>
          <p:nvPr/>
        </p:nvSpPr>
        <p:spPr>
          <a:xfrm>
            <a:off x="4809946" y="6498271"/>
            <a:ext cx="3029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) https://copycoding.tistory.com/305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1112F3-7D33-5094-CF8E-13F029BA19C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Scheduler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6657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테이블이(가) 표시된 사진&#10;&#10;자동 생성된 설명">
            <a:extLst>
              <a:ext uri="{FF2B5EF4-FFF2-40B4-BE49-F238E27FC236}">
                <a16:creationId xmlns:a16="http://schemas.microsoft.com/office/drawing/2014/main" id="{8DE1CEAA-6F9B-BC7D-D634-8C9CEF4F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84" y="764107"/>
            <a:ext cx="7464760" cy="2413345"/>
          </a:xfrm>
          <a:prstGeom prst="rect">
            <a:avLst/>
          </a:prstGeom>
        </p:spPr>
      </p:pic>
      <p:pic>
        <p:nvPicPr>
          <p:cNvPr id="3" name="그림 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6C89308C-F06F-4CAC-59C8-CCCC68FD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184" y="3098826"/>
            <a:ext cx="6273019" cy="3625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A77A6D-8AE0-BAE1-C7CC-728D60380EE3}"/>
              </a:ext>
            </a:extLst>
          </p:cNvPr>
          <p:cNvSpPr txBox="1"/>
          <p:nvPr/>
        </p:nvSpPr>
        <p:spPr>
          <a:xfrm>
            <a:off x="8565160" y="6591289"/>
            <a:ext cx="36984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) https://blog.naver.com/lovemema/140200056062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EE5BD-E018-8770-C07D-588491939FC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Scheduler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5038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27C9FC-2335-6251-5649-54CD46DD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898" y="2706987"/>
            <a:ext cx="8146050" cy="19930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A3A76C-E0AE-4033-680B-04CA3320446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Scheduler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3A803-391F-9A26-FF33-F0336A900F46}"/>
              </a:ext>
            </a:extLst>
          </p:cNvPr>
          <p:cNvSpPr txBox="1"/>
          <p:nvPr/>
        </p:nvSpPr>
        <p:spPr>
          <a:xfrm>
            <a:off x="389299" y="959667"/>
            <a:ext cx="292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Annotation </a:t>
            </a:r>
            <a:r>
              <a:rPr lang="ko-KR" altLang="en-US" dirty="0"/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388145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E64827-4589-88E3-40FD-D10D9655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26" y="2337830"/>
            <a:ext cx="3960361" cy="31706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2BE0D4-4BC5-9979-4754-FF7FF6AB6878}"/>
              </a:ext>
            </a:extLst>
          </p:cNvPr>
          <p:cNvSpPr txBox="1"/>
          <p:nvPr/>
        </p:nvSpPr>
        <p:spPr>
          <a:xfrm>
            <a:off x="389299" y="959667"/>
            <a:ext cx="292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sz="1800" dirty="0"/>
              <a:t>. Quartz </a:t>
            </a:r>
            <a:r>
              <a:rPr lang="ko-KR" altLang="en-US" sz="1800" dirty="0"/>
              <a:t>방식</a:t>
            </a:r>
            <a:endParaRPr lang="en-US" altLang="ko-KR" sz="1800" dirty="0"/>
          </a:p>
          <a:p>
            <a:r>
              <a:rPr lang="ko-KR" altLang="en-US" dirty="0"/>
              <a:t> </a:t>
            </a:r>
            <a:r>
              <a:rPr lang="en-US" altLang="ko-KR" dirty="0"/>
              <a:t>1) Maven </a:t>
            </a:r>
            <a:r>
              <a:rPr lang="ko-KR" altLang="en-US" dirty="0"/>
              <a:t>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696C8-64E4-EFBB-CA6E-2E8394C4709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Scheduler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45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ADC9FF-5348-0D3E-AFF6-4D2603D9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961" y="1024246"/>
            <a:ext cx="9545382" cy="56967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EDB866-1D60-4BC0-D015-E16CCED6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775" y="3987926"/>
            <a:ext cx="2410161" cy="2467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38C553-A1E0-2A95-0DBF-302AC3466A8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Scheduler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0B3C9-28FF-280C-7AA6-E86D6C152015}"/>
              </a:ext>
            </a:extLst>
          </p:cNvPr>
          <p:cNvSpPr txBox="1"/>
          <p:nvPr/>
        </p:nvSpPr>
        <p:spPr>
          <a:xfrm>
            <a:off x="129309" y="959667"/>
            <a:ext cx="292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sz="1800" dirty="0"/>
              <a:t>. Annotation </a:t>
            </a:r>
            <a:r>
              <a:rPr lang="ko-KR" altLang="en-US" sz="1800" dirty="0"/>
              <a:t>방식</a:t>
            </a:r>
            <a:endParaRPr lang="en-US" altLang="ko-KR" sz="1800" dirty="0"/>
          </a:p>
          <a:p>
            <a:r>
              <a:rPr lang="ko-KR" altLang="en-US" dirty="0"/>
              <a:t> </a:t>
            </a:r>
            <a:r>
              <a:rPr lang="en-US" altLang="ko-KR" dirty="0"/>
              <a:t>2) </a:t>
            </a:r>
            <a:r>
              <a:rPr lang="ko-KR" altLang="en-US" dirty="0"/>
              <a:t>설정파일 </a:t>
            </a:r>
          </a:p>
        </p:txBody>
      </p:sp>
    </p:spTree>
    <p:extLst>
      <p:ext uri="{BB962C8B-B14F-4D97-AF65-F5344CB8AC3E}">
        <p14:creationId xmlns:p14="http://schemas.microsoft.com/office/powerpoint/2010/main" val="72772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121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256</cp:revision>
  <dcterms:created xsi:type="dcterms:W3CDTF">2024-06-23T05:25:09Z</dcterms:created>
  <dcterms:modified xsi:type="dcterms:W3CDTF">2024-08-25T10:43:42Z</dcterms:modified>
</cp:coreProperties>
</file>